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257" r:id="rId3"/>
    <p:sldId id="417" r:id="rId4"/>
    <p:sldId id="418" r:id="rId5"/>
    <p:sldId id="356" r:id="rId6"/>
    <p:sldId id="358" r:id="rId7"/>
    <p:sldId id="361" r:id="rId8"/>
    <p:sldId id="362" r:id="rId9"/>
    <p:sldId id="359" r:id="rId10"/>
    <p:sldId id="363" r:id="rId11"/>
    <p:sldId id="364" r:id="rId12"/>
    <p:sldId id="365" r:id="rId13"/>
    <p:sldId id="357" r:id="rId14"/>
    <p:sldId id="367" r:id="rId15"/>
    <p:sldId id="368" r:id="rId16"/>
    <p:sldId id="369" r:id="rId17"/>
    <p:sldId id="370" r:id="rId18"/>
    <p:sldId id="371" r:id="rId19"/>
    <p:sldId id="373" r:id="rId20"/>
    <p:sldId id="374" r:id="rId21"/>
    <p:sldId id="375" r:id="rId22"/>
    <p:sldId id="376" r:id="rId23"/>
    <p:sldId id="377" r:id="rId24"/>
    <p:sldId id="378" r:id="rId25"/>
    <p:sldId id="379" r:id="rId26"/>
    <p:sldId id="380" r:id="rId27"/>
    <p:sldId id="381" r:id="rId28"/>
    <p:sldId id="382" r:id="rId29"/>
    <p:sldId id="383" r:id="rId30"/>
    <p:sldId id="384" r:id="rId31"/>
    <p:sldId id="386" r:id="rId32"/>
    <p:sldId id="385" r:id="rId33"/>
    <p:sldId id="387" r:id="rId34"/>
    <p:sldId id="388" r:id="rId35"/>
    <p:sldId id="389" r:id="rId36"/>
    <p:sldId id="390" r:id="rId37"/>
    <p:sldId id="391" r:id="rId38"/>
    <p:sldId id="392" r:id="rId39"/>
    <p:sldId id="393" r:id="rId40"/>
    <p:sldId id="416" r:id="rId41"/>
    <p:sldId id="394" r:id="rId42"/>
    <p:sldId id="395" r:id="rId43"/>
    <p:sldId id="396" r:id="rId44"/>
    <p:sldId id="397" r:id="rId45"/>
    <p:sldId id="398" r:id="rId46"/>
    <p:sldId id="399" r:id="rId47"/>
    <p:sldId id="400" r:id="rId48"/>
    <p:sldId id="401" r:id="rId49"/>
    <p:sldId id="402" r:id="rId50"/>
    <p:sldId id="403" r:id="rId51"/>
    <p:sldId id="404" r:id="rId52"/>
    <p:sldId id="405" r:id="rId53"/>
    <p:sldId id="406" r:id="rId54"/>
    <p:sldId id="407" r:id="rId55"/>
    <p:sldId id="408" r:id="rId56"/>
    <p:sldId id="409" r:id="rId57"/>
    <p:sldId id="410" r:id="rId58"/>
    <p:sldId id="411" r:id="rId59"/>
    <p:sldId id="412" r:id="rId60"/>
    <p:sldId id="413" r:id="rId61"/>
    <p:sldId id="414" r:id="rId62"/>
    <p:sldId id="355"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50" autoAdjust="0"/>
    <p:restoredTop sz="93385" autoAdjust="0"/>
  </p:normalViewPr>
  <p:slideViewPr>
    <p:cSldViewPr snapToGrid="0">
      <p:cViewPr varScale="1">
        <p:scale>
          <a:sx n="64" d="100"/>
          <a:sy n="64" d="100"/>
        </p:scale>
        <p:origin x="113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Teeples" userId="d10d1ca6b42c3bca" providerId="LiveId" clId="{78CFE640-7FE3-4684-97C4-F392FFF90DBE}"/>
    <pc:docChg chg="undo custSel addSld delSld modSld sldOrd modMainMaster">
      <pc:chgData name="Scott Teeples" userId="d10d1ca6b42c3bca" providerId="LiveId" clId="{78CFE640-7FE3-4684-97C4-F392FFF90DBE}" dt="2026-08-22T20:20:28.787" v="3460" actId="14100"/>
      <pc:docMkLst>
        <pc:docMk/>
      </pc:docMkLst>
      <pc:sldChg chg="addSp delSp modSp mod setBg">
        <pc:chgData name="Scott Teeples" userId="d10d1ca6b42c3bca" providerId="LiveId" clId="{78CFE640-7FE3-4684-97C4-F392FFF90DBE}" dt="2026-08-22T20:20:28.787" v="3460" actId="14100"/>
        <pc:sldMkLst>
          <pc:docMk/>
          <pc:sldMk cId="456936685" sldId="256"/>
        </pc:sldMkLst>
        <pc:spChg chg="mod">
          <ac:chgData name="Scott Teeples" userId="d10d1ca6b42c3bca" providerId="LiveId" clId="{78CFE640-7FE3-4684-97C4-F392FFF90DBE}" dt="2026-08-03T23:33:47.601" v="2265" actId="20577"/>
          <ac:spMkLst>
            <pc:docMk/>
            <pc:sldMk cId="456936685" sldId="256"/>
            <ac:spMk id="3" creationId="{11EC38DB-08AA-A18C-A9D5-21D7FE244370}"/>
          </ac:spMkLst>
        </pc:spChg>
        <pc:spChg chg="mod">
          <ac:chgData name="Scott Teeples" userId="d10d1ca6b42c3bca" providerId="LiveId" clId="{78CFE640-7FE3-4684-97C4-F392FFF90DBE}" dt="2026-08-03T23:35:11.892" v="2364" actId="20577"/>
          <ac:spMkLst>
            <pc:docMk/>
            <pc:sldMk cId="456936685" sldId="256"/>
            <ac:spMk id="6" creationId="{10AE7CE0-DFD4-0EA7-96D0-EF8AA05A123F}"/>
          </ac:spMkLst>
        </pc:spChg>
        <pc:spChg chg="add mod">
          <ac:chgData name="Scott Teeples" userId="d10d1ca6b42c3bca" providerId="LiveId" clId="{78CFE640-7FE3-4684-97C4-F392FFF90DBE}" dt="2026-08-22T20:20:28.787" v="3460" actId="14100"/>
          <ac:spMkLst>
            <pc:docMk/>
            <pc:sldMk cId="456936685" sldId="256"/>
            <ac:spMk id="7" creationId="{6C8034B9-0708-3F33-3A54-5C7169EB9DF4}"/>
          </ac:spMkLst>
        </pc:spChg>
        <pc:picChg chg="add mod">
          <ac:chgData name="Scott Teeples" userId="d10d1ca6b42c3bca" providerId="LiveId" clId="{78CFE640-7FE3-4684-97C4-F392FFF90DBE}" dt="2026-08-03T23:36:01.153" v="2371" actId="1076"/>
          <ac:picMkLst>
            <pc:docMk/>
            <pc:sldMk cId="456936685" sldId="256"/>
            <ac:picMk id="8" creationId="{A79E13E0-0138-53FF-9A99-43EEEB1DA402}"/>
          </ac:picMkLst>
        </pc:picChg>
        <pc:picChg chg="add mod">
          <ac:chgData name="Scott Teeples" userId="d10d1ca6b42c3bca" providerId="LiveId" clId="{78CFE640-7FE3-4684-97C4-F392FFF90DBE}" dt="2026-08-03T23:41:39.956" v="2389" actId="14100"/>
          <ac:picMkLst>
            <pc:docMk/>
            <pc:sldMk cId="456936685" sldId="256"/>
            <ac:picMk id="9" creationId="{239C6425-531C-D640-5A36-0F5F13674751}"/>
          </ac:picMkLst>
        </pc:picChg>
      </pc:sldChg>
      <pc:sldChg chg="addSp delSp modSp mod">
        <pc:chgData name="Scott Teeples" userId="d10d1ca6b42c3bca" providerId="LiveId" clId="{78CFE640-7FE3-4684-97C4-F392FFF90DBE}" dt="2026-08-04T20:29:10.383" v="3377" actId="1076"/>
        <pc:sldMkLst>
          <pc:docMk/>
          <pc:sldMk cId="3592415722" sldId="257"/>
        </pc:sldMkLst>
        <pc:spChg chg="mod">
          <ac:chgData name="Scott Teeples" userId="d10d1ca6b42c3bca" providerId="LiveId" clId="{78CFE640-7FE3-4684-97C4-F392FFF90DBE}" dt="2026-08-03T23:37:52.607" v="2376" actId="14100"/>
          <ac:spMkLst>
            <pc:docMk/>
            <pc:sldMk cId="3592415722" sldId="257"/>
            <ac:spMk id="3" creationId="{43E3EA2B-7710-B436-1FDE-0DB1F8399017}"/>
          </ac:spMkLst>
        </pc:spChg>
        <pc:picChg chg="add mod">
          <ac:chgData name="Scott Teeples" userId="d10d1ca6b42c3bca" providerId="LiveId" clId="{78CFE640-7FE3-4684-97C4-F392FFF90DBE}" dt="2026-08-04T20:29:10.383" v="3377" actId="1076"/>
          <ac:picMkLst>
            <pc:docMk/>
            <pc:sldMk cId="3592415722" sldId="257"/>
            <ac:picMk id="2" creationId="{8D04509C-FBE3-ADA6-180D-02E63BBF2475}"/>
          </ac:picMkLst>
        </pc:picChg>
        <pc:picChg chg="add mod">
          <ac:chgData name="Scott Teeples" userId="d10d1ca6b42c3bca" providerId="LiveId" clId="{78CFE640-7FE3-4684-97C4-F392FFF90DBE}" dt="2026-08-04T20:29:07.587" v="3376" actId="1076"/>
          <ac:picMkLst>
            <pc:docMk/>
            <pc:sldMk cId="3592415722" sldId="257"/>
            <ac:picMk id="5" creationId="{7CE90116-5BB5-666D-2211-A887E871AEAD}"/>
          </ac:picMkLst>
        </pc:picChg>
      </pc:sldChg>
      <pc:sldChg chg="modSp mod modAnim">
        <pc:chgData name="Scott Teeples" userId="d10d1ca6b42c3bca" providerId="LiveId" clId="{78CFE640-7FE3-4684-97C4-F392FFF90DBE}" dt="2026-08-04T20:41:20.536" v="3395" actId="207"/>
        <pc:sldMkLst>
          <pc:docMk/>
          <pc:sldMk cId="2671117956" sldId="355"/>
        </pc:sldMkLst>
        <pc:spChg chg="mod">
          <ac:chgData name="Scott Teeples" userId="d10d1ca6b42c3bca" providerId="LiveId" clId="{78CFE640-7FE3-4684-97C4-F392FFF90DBE}" dt="2026-08-04T20:41:20.536" v="3395" actId="207"/>
          <ac:spMkLst>
            <pc:docMk/>
            <pc:sldMk cId="2671117956" sldId="355"/>
            <ac:spMk id="3" creationId="{31AFFC39-8638-519B-ED48-EB8DE4D44A57}"/>
          </ac:spMkLst>
        </pc:spChg>
      </pc:sldChg>
      <pc:sldChg chg="addSp delSp modSp add mod modAnim">
        <pc:chgData name="Scott Teeples" userId="d10d1ca6b42c3bca" providerId="LiveId" clId="{78CFE640-7FE3-4684-97C4-F392FFF90DBE}" dt="2026-08-04T20:17:22.446" v="3345"/>
        <pc:sldMkLst>
          <pc:docMk/>
          <pc:sldMk cId="367020433" sldId="356"/>
        </pc:sldMkLst>
        <pc:spChg chg="mod">
          <ac:chgData name="Scott Teeples" userId="d10d1ca6b42c3bca" providerId="LiveId" clId="{78CFE640-7FE3-4684-97C4-F392FFF90DBE}" dt="2026-08-03T23:52:14.985" v="2473" actId="27636"/>
          <ac:spMkLst>
            <pc:docMk/>
            <pc:sldMk cId="367020433" sldId="356"/>
            <ac:spMk id="3" creationId="{F2FC8AA3-65CF-7A02-18E0-C5B5E6990341}"/>
          </ac:spMkLst>
        </pc:spChg>
        <pc:spChg chg="add mod">
          <ac:chgData name="Scott Teeples" userId="d10d1ca6b42c3bca" providerId="LiveId" clId="{78CFE640-7FE3-4684-97C4-F392FFF90DBE}" dt="2026-08-04T00:02:46.227" v="2525" actId="1076"/>
          <ac:spMkLst>
            <pc:docMk/>
            <pc:sldMk cId="367020433" sldId="356"/>
            <ac:spMk id="6" creationId="{B2753191-4BE3-FC56-A409-F4FF30C83F15}"/>
          </ac:spMkLst>
        </pc:spChg>
      </pc:sldChg>
      <pc:sldChg chg="addSp modSp add mod">
        <pc:chgData name="Scott Teeples" userId="d10d1ca6b42c3bca" providerId="LiveId" clId="{78CFE640-7FE3-4684-97C4-F392FFF90DBE}" dt="2026-08-04T00:34:08.575" v="2628" actId="14100"/>
        <pc:sldMkLst>
          <pc:docMk/>
          <pc:sldMk cId="2672874642" sldId="357"/>
        </pc:sldMkLst>
        <pc:spChg chg="add mod">
          <ac:chgData name="Scott Teeples" userId="d10d1ca6b42c3bca" providerId="LiveId" clId="{78CFE640-7FE3-4684-97C4-F392FFF90DBE}" dt="2026-08-04T00:34:08.575" v="2628" actId="14100"/>
          <ac:spMkLst>
            <pc:docMk/>
            <pc:sldMk cId="2672874642" sldId="357"/>
            <ac:spMk id="5" creationId="{00E73385-D320-9FD8-F200-B436C51B7070}"/>
          </ac:spMkLst>
        </pc:spChg>
        <pc:picChg chg="add mod">
          <ac:chgData name="Scott Teeples" userId="d10d1ca6b42c3bca" providerId="LiveId" clId="{78CFE640-7FE3-4684-97C4-F392FFF90DBE}" dt="2026-08-04T00:34:04.604" v="2627" actId="14100"/>
          <ac:picMkLst>
            <pc:docMk/>
            <pc:sldMk cId="2672874642" sldId="357"/>
            <ac:picMk id="6" creationId="{9B7AE9BF-BEFC-CECC-8CE1-7C10640A430C}"/>
          </ac:picMkLst>
        </pc:picChg>
      </pc:sldChg>
      <pc:sldChg chg="modSp add mod ord modAnim">
        <pc:chgData name="Scott Teeples" userId="d10d1ca6b42c3bca" providerId="LiveId" clId="{78CFE640-7FE3-4684-97C4-F392FFF90DBE}" dt="2026-08-04T20:17:41.294" v="3347"/>
        <pc:sldMkLst>
          <pc:docMk/>
          <pc:sldMk cId="1339393346" sldId="358"/>
        </pc:sldMkLst>
        <pc:spChg chg="mod">
          <ac:chgData name="Scott Teeples" userId="d10d1ca6b42c3bca" providerId="LiveId" clId="{78CFE640-7FE3-4684-97C4-F392FFF90DBE}" dt="2026-08-04T00:04:45.482" v="2539" actId="20577"/>
          <ac:spMkLst>
            <pc:docMk/>
            <pc:sldMk cId="1339393346" sldId="358"/>
            <ac:spMk id="6" creationId="{08C5373B-4508-B4E9-D59E-EED21BA7619B}"/>
          </ac:spMkLst>
        </pc:spChg>
      </pc:sldChg>
      <pc:sldChg chg="modSp add mod modAnim">
        <pc:chgData name="Scott Teeples" userId="d10d1ca6b42c3bca" providerId="LiveId" clId="{78CFE640-7FE3-4684-97C4-F392FFF90DBE}" dt="2026-08-04T20:18:30.572" v="3354"/>
        <pc:sldMkLst>
          <pc:docMk/>
          <pc:sldMk cId="2359151510" sldId="359"/>
        </pc:sldMkLst>
        <pc:spChg chg="mod">
          <ac:chgData name="Scott Teeples" userId="d10d1ca6b42c3bca" providerId="LiveId" clId="{78CFE640-7FE3-4684-97C4-F392FFF90DBE}" dt="2026-08-04T00:08:00.270" v="2562" actId="20577"/>
          <ac:spMkLst>
            <pc:docMk/>
            <pc:sldMk cId="2359151510" sldId="359"/>
            <ac:spMk id="6" creationId="{69B371FC-AE80-BC88-0679-2581957E36F4}"/>
          </ac:spMkLst>
        </pc:spChg>
      </pc:sldChg>
      <pc:sldChg chg="modSp add mod modAnim">
        <pc:chgData name="Scott Teeples" userId="d10d1ca6b42c3bca" providerId="LiveId" clId="{78CFE640-7FE3-4684-97C4-F392FFF90DBE}" dt="2026-08-04T20:17:55.033" v="3349"/>
        <pc:sldMkLst>
          <pc:docMk/>
          <pc:sldMk cId="1414045058" sldId="361"/>
        </pc:sldMkLst>
        <pc:spChg chg="mod">
          <ac:chgData name="Scott Teeples" userId="d10d1ca6b42c3bca" providerId="LiveId" clId="{78CFE640-7FE3-4684-97C4-F392FFF90DBE}" dt="2026-08-04T00:04:26.474" v="2538" actId="20577"/>
          <ac:spMkLst>
            <pc:docMk/>
            <pc:sldMk cId="1414045058" sldId="361"/>
            <ac:spMk id="6" creationId="{E4D61BAD-87EB-183D-2B7D-9174473DB09F}"/>
          </ac:spMkLst>
        </pc:spChg>
      </pc:sldChg>
      <pc:sldChg chg="modSp add mod ord modAnim">
        <pc:chgData name="Scott Teeples" userId="d10d1ca6b42c3bca" providerId="LiveId" clId="{78CFE640-7FE3-4684-97C4-F392FFF90DBE}" dt="2026-08-04T20:18:15.569" v="3352"/>
        <pc:sldMkLst>
          <pc:docMk/>
          <pc:sldMk cId="3024067359" sldId="362"/>
        </pc:sldMkLst>
        <pc:spChg chg="mod">
          <ac:chgData name="Scott Teeples" userId="d10d1ca6b42c3bca" providerId="LiveId" clId="{78CFE640-7FE3-4684-97C4-F392FFF90DBE}" dt="2026-08-04T00:07:26.554" v="2551" actId="1076"/>
          <ac:spMkLst>
            <pc:docMk/>
            <pc:sldMk cId="3024067359" sldId="362"/>
            <ac:spMk id="6" creationId="{A2DFA7C7-3315-FC50-D037-59746C4731E7}"/>
          </ac:spMkLst>
        </pc:spChg>
      </pc:sldChg>
      <pc:sldChg chg="addSp modSp add mod modAnim">
        <pc:chgData name="Scott Teeples" userId="d10d1ca6b42c3bca" providerId="LiveId" clId="{78CFE640-7FE3-4684-97C4-F392FFF90DBE}" dt="2026-08-04T20:18:42.976" v="3355"/>
        <pc:sldMkLst>
          <pc:docMk/>
          <pc:sldMk cId="1296762215" sldId="363"/>
        </pc:sldMkLst>
        <pc:spChg chg="mod">
          <ac:chgData name="Scott Teeples" userId="d10d1ca6b42c3bca" providerId="LiveId" clId="{78CFE640-7FE3-4684-97C4-F392FFF90DBE}" dt="2026-08-04T00:22:56.786" v="2593" actId="14100"/>
          <ac:spMkLst>
            <pc:docMk/>
            <pc:sldMk cId="1296762215" sldId="363"/>
            <ac:spMk id="6" creationId="{39B9B7D6-263E-73FC-31EE-C635D6F033B9}"/>
          </ac:spMkLst>
        </pc:spChg>
        <pc:picChg chg="add mod">
          <ac:chgData name="Scott Teeples" userId="d10d1ca6b42c3bca" providerId="LiveId" clId="{78CFE640-7FE3-4684-97C4-F392FFF90DBE}" dt="2026-08-04T00:23:11.135" v="2596" actId="1076"/>
          <ac:picMkLst>
            <pc:docMk/>
            <pc:sldMk cId="1296762215" sldId="363"/>
            <ac:picMk id="7" creationId="{29BE88F7-FCF7-605F-CD64-7ADCDE93C5BB}"/>
          </ac:picMkLst>
        </pc:picChg>
      </pc:sldChg>
      <pc:sldChg chg="modSp add mod modAnim">
        <pc:chgData name="Scott Teeples" userId="d10d1ca6b42c3bca" providerId="LiveId" clId="{78CFE640-7FE3-4684-97C4-F392FFF90DBE}" dt="2026-08-04T20:19:16.638" v="3357"/>
        <pc:sldMkLst>
          <pc:docMk/>
          <pc:sldMk cId="4021310032" sldId="364"/>
        </pc:sldMkLst>
        <pc:spChg chg="mod">
          <ac:chgData name="Scott Teeples" userId="d10d1ca6b42c3bca" providerId="LiveId" clId="{78CFE640-7FE3-4684-97C4-F392FFF90DBE}" dt="2026-08-04T00:21:49.123" v="2582" actId="20577"/>
          <ac:spMkLst>
            <pc:docMk/>
            <pc:sldMk cId="4021310032" sldId="364"/>
            <ac:spMk id="6" creationId="{B5DB2673-AA3F-8E2A-D790-145C66DE1A79}"/>
          </ac:spMkLst>
        </pc:spChg>
      </pc:sldChg>
      <pc:sldChg chg="modSp add mod modAnim">
        <pc:chgData name="Scott Teeples" userId="d10d1ca6b42c3bca" providerId="LiveId" clId="{78CFE640-7FE3-4684-97C4-F392FFF90DBE}" dt="2026-08-04T20:19:25.499" v="3358"/>
        <pc:sldMkLst>
          <pc:docMk/>
          <pc:sldMk cId="3015273471" sldId="365"/>
        </pc:sldMkLst>
        <pc:spChg chg="mod">
          <ac:chgData name="Scott Teeples" userId="d10d1ca6b42c3bca" providerId="LiveId" clId="{78CFE640-7FE3-4684-97C4-F392FFF90DBE}" dt="2026-08-04T00:22:01.941" v="2592" actId="20577"/>
          <ac:spMkLst>
            <pc:docMk/>
            <pc:sldMk cId="3015273471" sldId="365"/>
            <ac:spMk id="6" creationId="{B084CC93-080D-772E-96E9-36AB84007085}"/>
          </ac:spMkLst>
        </pc:spChg>
      </pc:sldChg>
      <pc:sldChg chg="addSp delSp modSp add mod">
        <pc:chgData name="Scott Teeples" userId="d10d1ca6b42c3bca" providerId="LiveId" clId="{78CFE640-7FE3-4684-97C4-F392FFF90DBE}" dt="2026-08-04T03:11:15.747" v="2669" actId="113"/>
        <pc:sldMkLst>
          <pc:docMk/>
          <pc:sldMk cId="4007176387" sldId="367"/>
        </pc:sldMkLst>
        <pc:spChg chg="mod">
          <ac:chgData name="Scott Teeples" userId="d10d1ca6b42c3bca" providerId="LiveId" clId="{78CFE640-7FE3-4684-97C4-F392FFF90DBE}" dt="2026-08-04T03:11:15.747" v="2669" actId="113"/>
          <ac:spMkLst>
            <pc:docMk/>
            <pc:sldMk cId="4007176387" sldId="367"/>
            <ac:spMk id="5" creationId="{0767E455-790A-FAFE-5F12-AFCB446B5F02}"/>
          </ac:spMkLst>
        </pc:spChg>
        <pc:picChg chg="add mod">
          <ac:chgData name="Scott Teeples" userId="d10d1ca6b42c3bca" providerId="LiveId" clId="{78CFE640-7FE3-4684-97C4-F392FFF90DBE}" dt="2026-08-04T00:34:15.921" v="2629" actId="1076"/>
          <ac:picMkLst>
            <pc:docMk/>
            <pc:sldMk cId="4007176387" sldId="367"/>
            <ac:picMk id="4" creationId="{7FBB373C-797A-1C68-6C46-B616911B33AB}"/>
          </ac:picMkLst>
        </pc:picChg>
      </pc:sldChg>
      <pc:sldChg chg="addSp delSp modSp add mod">
        <pc:chgData name="Scott Teeples" userId="d10d1ca6b42c3bca" providerId="LiveId" clId="{78CFE640-7FE3-4684-97C4-F392FFF90DBE}" dt="2026-08-04T03:11:07.447" v="2668" actId="113"/>
        <pc:sldMkLst>
          <pc:docMk/>
          <pc:sldMk cId="3517836016" sldId="368"/>
        </pc:sldMkLst>
        <pc:spChg chg="mod">
          <ac:chgData name="Scott Teeples" userId="d10d1ca6b42c3bca" providerId="LiveId" clId="{78CFE640-7FE3-4684-97C4-F392FFF90DBE}" dt="2026-08-04T03:11:07.447" v="2668" actId="113"/>
          <ac:spMkLst>
            <pc:docMk/>
            <pc:sldMk cId="3517836016" sldId="368"/>
            <ac:spMk id="5" creationId="{6F17FFC1-0818-E22C-E3F3-E6C4676CBE76}"/>
          </ac:spMkLst>
        </pc:spChg>
        <pc:picChg chg="add mod">
          <ac:chgData name="Scott Teeples" userId="d10d1ca6b42c3bca" providerId="LiveId" clId="{78CFE640-7FE3-4684-97C4-F392FFF90DBE}" dt="2026-08-04T00:33:46.019" v="2626" actId="1076"/>
          <ac:picMkLst>
            <pc:docMk/>
            <pc:sldMk cId="3517836016" sldId="368"/>
            <ac:picMk id="6" creationId="{997A0C06-BC20-9487-01EA-4AF1B336CBCE}"/>
          </ac:picMkLst>
        </pc:picChg>
      </pc:sldChg>
      <pc:sldChg chg="addSp delSp modSp add mod">
        <pc:chgData name="Scott Teeples" userId="d10d1ca6b42c3bca" providerId="LiveId" clId="{78CFE640-7FE3-4684-97C4-F392FFF90DBE}" dt="2026-08-04T03:10:59.117" v="2667" actId="113"/>
        <pc:sldMkLst>
          <pc:docMk/>
          <pc:sldMk cId="919107764" sldId="369"/>
        </pc:sldMkLst>
        <pc:spChg chg="mod">
          <ac:chgData name="Scott Teeples" userId="d10d1ca6b42c3bca" providerId="LiveId" clId="{78CFE640-7FE3-4684-97C4-F392FFF90DBE}" dt="2026-08-04T03:10:59.117" v="2667" actId="113"/>
          <ac:spMkLst>
            <pc:docMk/>
            <pc:sldMk cId="919107764" sldId="369"/>
            <ac:spMk id="5" creationId="{FA6E241E-87D2-21CC-9D4F-8D43C3449282}"/>
          </ac:spMkLst>
        </pc:spChg>
        <pc:picChg chg="add mod">
          <ac:chgData name="Scott Teeples" userId="d10d1ca6b42c3bca" providerId="LiveId" clId="{78CFE640-7FE3-4684-97C4-F392FFF90DBE}" dt="2026-08-04T00:35:58.023" v="2636" actId="1076"/>
          <ac:picMkLst>
            <pc:docMk/>
            <pc:sldMk cId="919107764" sldId="369"/>
            <ac:picMk id="4" creationId="{2B4A168F-B082-40C2-85E8-DDC376452B6B}"/>
          </ac:picMkLst>
        </pc:picChg>
      </pc:sldChg>
      <pc:sldChg chg="addSp delSp modSp add mod">
        <pc:chgData name="Scott Teeples" userId="d10d1ca6b42c3bca" providerId="LiveId" clId="{78CFE640-7FE3-4684-97C4-F392FFF90DBE}" dt="2026-08-04T03:11:35.989" v="2670" actId="113"/>
        <pc:sldMkLst>
          <pc:docMk/>
          <pc:sldMk cId="665254274" sldId="370"/>
        </pc:sldMkLst>
        <pc:spChg chg="mod">
          <ac:chgData name="Scott Teeples" userId="d10d1ca6b42c3bca" providerId="LiveId" clId="{78CFE640-7FE3-4684-97C4-F392FFF90DBE}" dt="2026-08-04T03:11:35.989" v="2670" actId="113"/>
          <ac:spMkLst>
            <pc:docMk/>
            <pc:sldMk cId="665254274" sldId="370"/>
            <ac:spMk id="5" creationId="{7727E064-8730-A72F-25B7-BAAD55E16529}"/>
          </ac:spMkLst>
        </pc:spChg>
        <pc:picChg chg="add mod">
          <ac:chgData name="Scott Teeples" userId="d10d1ca6b42c3bca" providerId="LiveId" clId="{78CFE640-7FE3-4684-97C4-F392FFF90DBE}" dt="2026-08-04T00:37:51.697" v="2643" actId="1076"/>
          <ac:picMkLst>
            <pc:docMk/>
            <pc:sldMk cId="665254274" sldId="370"/>
            <ac:picMk id="6" creationId="{E680BAFA-06D3-4791-9AFA-7ACA2E43EDE9}"/>
          </ac:picMkLst>
        </pc:picChg>
      </pc:sldChg>
      <pc:sldChg chg="addSp delSp modSp add mod">
        <pc:chgData name="Scott Teeples" userId="d10d1ca6b42c3bca" providerId="LiveId" clId="{78CFE640-7FE3-4684-97C4-F392FFF90DBE}" dt="2026-08-04T03:10:44.098" v="2666" actId="20577"/>
        <pc:sldMkLst>
          <pc:docMk/>
          <pc:sldMk cId="3597740821" sldId="371"/>
        </pc:sldMkLst>
        <pc:spChg chg="mod">
          <ac:chgData name="Scott Teeples" userId="d10d1ca6b42c3bca" providerId="LiveId" clId="{78CFE640-7FE3-4684-97C4-F392FFF90DBE}" dt="2026-08-04T03:10:44.098" v="2666" actId="20577"/>
          <ac:spMkLst>
            <pc:docMk/>
            <pc:sldMk cId="3597740821" sldId="371"/>
            <ac:spMk id="5" creationId="{E1C1053F-F59D-DA67-E2C1-CF939DDAD674}"/>
          </ac:spMkLst>
        </pc:spChg>
        <pc:picChg chg="add mod">
          <ac:chgData name="Scott Teeples" userId="d10d1ca6b42c3bca" providerId="LiveId" clId="{78CFE640-7FE3-4684-97C4-F392FFF90DBE}" dt="2026-08-04T00:40:59.683" v="2651" actId="1076"/>
          <ac:picMkLst>
            <pc:docMk/>
            <pc:sldMk cId="3597740821" sldId="371"/>
            <ac:picMk id="4" creationId="{665B2E5D-F893-DBEB-171F-25646405F7E9}"/>
          </ac:picMkLst>
        </pc:picChg>
      </pc:sldChg>
      <pc:sldChg chg="addSp delSp modSp add mod">
        <pc:chgData name="Scott Teeples" userId="d10d1ca6b42c3bca" providerId="LiveId" clId="{78CFE640-7FE3-4684-97C4-F392FFF90DBE}" dt="2026-08-04T20:33:07.769" v="3385" actId="1076"/>
        <pc:sldMkLst>
          <pc:docMk/>
          <pc:sldMk cId="2085239457" sldId="373"/>
        </pc:sldMkLst>
        <pc:spChg chg="mod">
          <ac:chgData name="Scott Teeples" userId="d10d1ca6b42c3bca" providerId="LiveId" clId="{78CFE640-7FE3-4684-97C4-F392FFF90DBE}" dt="2026-08-04T18:26:44.553" v="2686" actId="1076"/>
          <ac:spMkLst>
            <pc:docMk/>
            <pc:sldMk cId="2085239457" sldId="373"/>
            <ac:spMk id="5" creationId="{ED9F10E3-58B5-B801-3E32-4A7EEB0ED00C}"/>
          </ac:spMkLst>
        </pc:spChg>
        <pc:picChg chg="add mod">
          <ac:chgData name="Scott Teeples" userId="d10d1ca6b42c3bca" providerId="LiveId" clId="{78CFE640-7FE3-4684-97C4-F392FFF90DBE}" dt="2026-08-04T20:33:07.769" v="3385" actId="1076"/>
          <ac:picMkLst>
            <pc:docMk/>
            <pc:sldMk cId="2085239457" sldId="373"/>
            <ac:picMk id="6" creationId="{B20CE23A-D3CF-4978-F012-CC8D70F7CDEA}"/>
          </ac:picMkLst>
        </pc:picChg>
      </pc:sldChg>
      <pc:sldChg chg="addSp delSp modSp add mod">
        <pc:chgData name="Scott Teeples" userId="d10d1ca6b42c3bca" providerId="LiveId" clId="{78CFE640-7FE3-4684-97C4-F392FFF90DBE}" dt="2026-08-04T18:29:28.027" v="2698" actId="1076"/>
        <pc:sldMkLst>
          <pc:docMk/>
          <pc:sldMk cId="300777876" sldId="374"/>
        </pc:sldMkLst>
        <pc:spChg chg="mod">
          <ac:chgData name="Scott Teeples" userId="d10d1ca6b42c3bca" providerId="LiveId" clId="{78CFE640-7FE3-4684-97C4-F392FFF90DBE}" dt="2026-08-04T18:29:28.027" v="2698" actId="1076"/>
          <ac:spMkLst>
            <pc:docMk/>
            <pc:sldMk cId="300777876" sldId="374"/>
            <ac:spMk id="5" creationId="{E1A48F23-3A0C-91C0-713C-0C5AE451057D}"/>
          </ac:spMkLst>
        </pc:spChg>
        <pc:picChg chg="add mod">
          <ac:chgData name="Scott Teeples" userId="d10d1ca6b42c3bca" providerId="LiveId" clId="{78CFE640-7FE3-4684-97C4-F392FFF90DBE}" dt="2026-08-04T18:28:56.174" v="2697" actId="1076"/>
          <ac:picMkLst>
            <pc:docMk/>
            <pc:sldMk cId="300777876" sldId="374"/>
            <ac:picMk id="4" creationId="{CD0C7D7B-5083-BB43-8F5F-2E06C04899C3}"/>
          </ac:picMkLst>
        </pc:picChg>
      </pc:sldChg>
      <pc:sldChg chg="addSp delSp modSp add mod">
        <pc:chgData name="Scott Teeples" userId="d10d1ca6b42c3bca" providerId="LiveId" clId="{78CFE640-7FE3-4684-97C4-F392FFF90DBE}" dt="2026-08-04T18:31:49.165" v="2709" actId="14100"/>
        <pc:sldMkLst>
          <pc:docMk/>
          <pc:sldMk cId="3561524985" sldId="375"/>
        </pc:sldMkLst>
        <pc:spChg chg="mod">
          <ac:chgData name="Scott Teeples" userId="d10d1ca6b42c3bca" providerId="LiveId" clId="{78CFE640-7FE3-4684-97C4-F392FFF90DBE}" dt="2026-08-04T18:31:44.789" v="2708" actId="1076"/>
          <ac:spMkLst>
            <pc:docMk/>
            <pc:sldMk cId="3561524985" sldId="375"/>
            <ac:spMk id="5" creationId="{1DD958B3-3B92-7258-6FBE-CBB0D5CE68CA}"/>
          </ac:spMkLst>
        </pc:spChg>
        <pc:picChg chg="add mod">
          <ac:chgData name="Scott Teeples" userId="d10d1ca6b42c3bca" providerId="LiveId" clId="{78CFE640-7FE3-4684-97C4-F392FFF90DBE}" dt="2026-08-04T18:31:49.165" v="2709" actId="14100"/>
          <ac:picMkLst>
            <pc:docMk/>
            <pc:sldMk cId="3561524985" sldId="375"/>
            <ac:picMk id="6" creationId="{733A3F8F-F623-71B9-8083-4EB7CF9FEDE4}"/>
          </ac:picMkLst>
        </pc:picChg>
      </pc:sldChg>
      <pc:sldChg chg="addSp delSp modSp add mod">
        <pc:chgData name="Scott Teeples" userId="d10d1ca6b42c3bca" providerId="LiveId" clId="{78CFE640-7FE3-4684-97C4-F392FFF90DBE}" dt="2026-08-04T18:40:25.302" v="2726" actId="14100"/>
        <pc:sldMkLst>
          <pc:docMk/>
          <pc:sldMk cId="4197081380" sldId="376"/>
        </pc:sldMkLst>
        <pc:spChg chg="mod">
          <ac:chgData name="Scott Teeples" userId="d10d1ca6b42c3bca" providerId="LiveId" clId="{78CFE640-7FE3-4684-97C4-F392FFF90DBE}" dt="2026-08-04T18:40:21.066" v="2725" actId="14100"/>
          <ac:spMkLst>
            <pc:docMk/>
            <pc:sldMk cId="4197081380" sldId="376"/>
            <ac:spMk id="5" creationId="{D6421FAF-FE5A-BD86-927B-1DB90CCE2BB7}"/>
          </ac:spMkLst>
        </pc:spChg>
        <pc:picChg chg="add mod">
          <ac:chgData name="Scott Teeples" userId="d10d1ca6b42c3bca" providerId="LiveId" clId="{78CFE640-7FE3-4684-97C4-F392FFF90DBE}" dt="2026-08-04T18:40:25.302" v="2726" actId="14100"/>
          <ac:picMkLst>
            <pc:docMk/>
            <pc:sldMk cId="4197081380" sldId="376"/>
            <ac:picMk id="4" creationId="{FEADE2F6-E4E7-BEFD-0D9A-61D2CE2533D4}"/>
          </ac:picMkLst>
        </pc:picChg>
      </pc:sldChg>
      <pc:sldChg chg="addSp delSp modSp add mod">
        <pc:chgData name="Scott Teeples" userId="d10d1ca6b42c3bca" providerId="LiveId" clId="{78CFE640-7FE3-4684-97C4-F392FFF90DBE}" dt="2026-08-04T18:43:20.032" v="2738" actId="1076"/>
        <pc:sldMkLst>
          <pc:docMk/>
          <pc:sldMk cId="4115292741" sldId="377"/>
        </pc:sldMkLst>
        <pc:spChg chg="mod">
          <ac:chgData name="Scott Teeples" userId="d10d1ca6b42c3bca" providerId="LiveId" clId="{78CFE640-7FE3-4684-97C4-F392FFF90DBE}" dt="2026-08-04T18:43:09.998" v="2736" actId="14100"/>
          <ac:spMkLst>
            <pc:docMk/>
            <pc:sldMk cId="4115292741" sldId="377"/>
            <ac:spMk id="5" creationId="{09D4FAC9-1158-065E-332C-CA4EE3F378F8}"/>
          </ac:spMkLst>
        </pc:spChg>
        <pc:picChg chg="add mod">
          <ac:chgData name="Scott Teeples" userId="d10d1ca6b42c3bca" providerId="LiveId" clId="{78CFE640-7FE3-4684-97C4-F392FFF90DBE}" dt="2026-08-04T18:43:20.032" v="2738" actId="1076"/>
          <ac:picMkLst>
            <pc:docMk/>
            <pc:sldMk cId="4115292741" sldId="377"/>
            <ac:picMk id="6" creationId="{AF486D6E-3499-4A96-836B-73DB1FB56A20}"/>
          </ac:picMkLst>
        </pc:picChg>
      </pc:sldChg>
      <pc:sldChg chg="addSp delSp modSp add mod">
        <pc:chgData name="Scott Teeples" userId="d10d1ca6b42c3bca" providerId="LiveId" clId="{78CFE640-7FE3-4684-97C4-F392FFF90DBE}" dt="2026-08-04T18:49:07.113" v="2752" actId="1076"/>
        <pc:sldMkLst>
          <pc:docMk/>
          <pc:sldMk cId="1837375418" sldId="378"/>
        </pc:sldMkLst>
        <pc:spChg chg="mod">
          <ac:chgData name="Scott Teeples" userId="d10d1ca6b42c3bca" providerId="LiveId" clId="{78CFE640-7FE3-4684-97C4-F392FFF90DBE}" dt="2026-08-04T18:46:15.937" v="2744" actId="20577"/>
          <ac:spMkLst>
            <pc:docMk/>
            <pc:sldMk cId="1837375418" sldId="378"/>
            <ac:spMk id="5" creationId="{F6F9DCDA-3AD5-D8E4-0C0B-CF29A0B1F245}"/>
          </ac:spMkLst>
        </pc:spChg>
        <pc:picChg chg="add mod">
          <ac:chgData name="Scott Teeples" userId="d10d1ca6b42c3bca" providerId="LiveId" clId="{78CFE640-7FE3-4684-97C4-F392FFF90DBE}" dt="2026-08-04T18:49:07.113" v="2752" actId="1076"/>
          <ac:picMkLst>
            <pc:docMk/>
            <pc:sldMk cId="1837375418" sldId="378"/>
            <ac:picMk id="4" creationId="{1BBEACCC-48F7-0AF7-6B5A-6BDF498996BC}"/>
          </ac:picMkLst>
        </pc:picChg>
      </pc:sldChg>
      <pc:sldChg chg="addSp delSp modSp add mod">
        <pc:chgData name="Scott Teeples" userId="d10d1ca6b42c3bca" providerId="LiveId" clId="{78CFE640-7FE3-4684-97C4-F392FFF90DBE}" dt="2026-08-04T18:55:05.453" v="2766" actId="255"/>
        <pc:sldMkLst>
          <pc:docMk/>
          <pc:sldMk cId="75598884" sldId="379"/>
        </pc:sldMkLst>
        <pc:spChg chg="mod">
          <ac:chgData name="Scott Teeples" userId="d10d1ca6b42c3bca" providerId="LiveId" clId="{78CFE640-7FE3-4684-97C4-F392FFF90DBE}" dt="2026-08-04T18:55:05.453" v="2766" actId="255"/>
          <ac:spMkLst>
            <pc:docMk/>
            <pc:sldMk cId="75598884" sldId="379"/>
            <ac:spMk id="5" creationId="{501382B7-CD60-6C91-D461-989BE1DDE739}"/>
          </ac:spMkLst>
        </pc:spChg>
        <pc:picChg chg="add mod">
          <ac:chgData name="Scott Teeples" userId="d10d1ca6b42c3bca" providerId="LiveId" clId="{78CFE640-7FE3-4684-97C4-F392FFF90DBE}" dt="2026-08-04T18:53:36.210" v="2764" actId="14100"/>
          <ac:picMkLst>
            <pc:docMk/>
            <pc:sldMk cId="75598884" sldId="379"/>
            <ac:picMk id="6" creationId="{2FA4CA6E-E4E6-C01F-8CFC-745D525FCC78}"/>
          </ac:picMkLst>
        </pc:picChg>
      </pc:sldChg>
      <pc:sldChg chg="addSp delSp modSp add mod">
        <pc:chgData name="Scott Teeples" userId="d10d1ca6b42c3bca" providerId="LiveId" clId="{78CFE640-7FE3-4684-97C4-F392FFF90DBE}" dt="2026-08-04T18:56:54.592" v="2776" actId="1076"/>
        <pc:sldMkLst>
          <pc:docMk/>
          <pc:sldMk cId="4148697827" sldId="380"/>
        </pc:sldMkLst>
        <pc:spChg chg="mod">
          <ac:chgData name="Scott Teeples" userId="d10d1ca6b42c3bca" providerId="LiveId" clId="{78CFE640-7FE3-4684-97C4-F392FFF90DBE}" dt="2026-08-04T18:56:18.742" v="2771" actId="14100"/>
          <ac:spMkLst>
            <pc:docMk/>
            <pc:sldMk cId="4148697827" sldId="380"/>
            <ac:spMk id="5" creationId="{04D3B11D-779E-F4BA-5021-3E0118A0CD27}"/>
          </ac:spMkLst>
        </pc:spChg>
        <pc:picChg chg="add mod">
          <ac:chgData name="Scott Teeples" userId="d10d1ca6b42c3bca" providerId="LiveId" clId="{78CFE640-7FE3-4684-97C4-F392FFF90DBE}" dt="2026-08-04T18:56:54.592" v="2776" actId="1076"/>
          <ac:picMkLst>
            <pc:docMk/>
            <pc:sldMk cId="4148697827" sldId="380"/>
            <ac:picMk id="4" creationId="{D9EA2D16-403D-AEF3-2F24-E5CBB8E1A534}"/>
          </ac:picMkLst>
        </pc:picChg>
      </pc:sldChg>
      <pc:sldChg chg="addSp delSp modSp add mod">
        <pc:chgData name="Scott Teeples" userId="d10d1ca6b42c3bca" providerId="LiveId" clId="{78CFE640-7FE3-4684-97C4-F392FFF90DBE}" dt="2026-08-04T18:58:46.060" v="2787" actId="14100"/>
        <pc:sldMkLst>
          <pc:docMk/>
          <pc:sldMk cId="2173232691" sldId="381"/>
        </pc:sldMkLst>
        <pc:spChg chg="mod">
          <ac:chgData name="Scott Teeples" userId="d10d1ca6b42c3bca" providerId="LiveId" clId="{78CFE640-7FE3-4684-97C4-F392FFF90DBE}" dt="2026-08-04T18:58:37.479" v="2785" actId="14100"/>
          <ac:spMkLst>
            <pc:docMk/>
            <pc:sldMk cId="2173232691" sldId="381"/>
            <ac:spMk id="5" creationId="{643E0EA0-3988-B9A1-F5FC-8B5F828EEB9A}"/>
          </ac:spMkLst>
        </pc:spChg>
        <pc:picChg chg="add mod">
          <ac:chgData name="Scott Teeples" userId="d10d1ca6b42c3bca" providerId="LiveId" clId="{78CFE640-7FE3-4684-97C4-F392FFF90DBE}" dt="2026-08-04T18:58:46.060" v="2787" actId="14100"/>
          <ac:picMkLst>
            <pc:docMk/>
            <pc:sldMk cId="2173232691" sldId="381"/>
            <ac:picMk id="6" creationId="{3475A795-590C-E342-E7A6-943F36AFCD54}"/>
          </ac:picMkLst>
        </pc:picChg>
      </pc:sldChg>
      <pc:sldChg chg="addSp delSp modSp add mod">
        <pc:chgData name="Scott Teeples" userId="d10d1ca6b42c3bca" providerId="LiveId" clId="{78CFE640-7FE3-4684-97C4-F392FFF90DBE}" dt="2026-08-04T19:01:26.768" v="2799" actId="20577"/>
        <pc:sldMkLst>
          <pc:docMk/>
          <pc:sldMk cId="4084575067" sldId="382"/>
        </pc:sldMkLst>
        <pc:spChg chg="mod">
          <ac:chgData name="Scott Teeples" userId="d10d1ca6b42c3bca" providerId="LiveId" clId="{78CFE640-7FE3-4684-97C4-F392FFF90DBE}" dt="2026-08-04T19:01:26.768" v="2799" actId="20577"/>
          <ac:spMkLst>
            <pc:docMk/>
            <pc:sldMk cId="4084575067" sldId="382"/>
            <ac:spMk id="5" creationId="{91C3B158-E300-92C8-B44D-EFC2B130B7B2}"/>
          </ac:spMkLst>
        </pc:spChg>
        <pc:picChg chg="add mod">
          <ac:chgData name="Scott Teeples" userId="d10d1ca6b42c3bca" providerId="LiveId" clId="{78CFE640-7FE3-4684-97C4-F392FFF90DBE}" dt="2026-08-04T19:00:45.426" v="2796" actId="1076"/>
          <ac:picMkLst>
            <pc:docMk/>
            <pc:sldMk cId="4084575067" sldId="382"/>
            <ac:picMk id="4" creationId="{5EC034E7-00BC-333D-C200-4E680C51F39B}"/>
          </ac:picMkLst>
        </pc:picChg>
      </pc:sldChg>
      <pc:sldChg chg="addSp delSp modSp add mod">
        <pc:chgData name="Scott Teeples" userId="d10d1ca6b42c3bca" providerId="LiveId" clId="{78CFE640-7FE3-4684-97C4-F392FFF90DBE}" dt="2026-08-04T19:03:24.529" v="2811" actId="14100"/>
        <pc:sldMkLst>
          <pc:docMk/>
          <pc:sldMk cId="3709461808" sldId="383"/>
        </pc:sldMkLst>
        <pc:spChg chg="mod">
          <ac:chgData name="Scott Teeples" userId="d10d1ca6b42c3bca" providerId="LiveId" clId="{78CFE640-7FE3-4684-97C4-F392FFF90DBE}" dt="2026-08-04T19:03:24.529" v="2811" actId="14100"/>
          <ac:spMkLst>
            <pc:docMk/>
            <pc:sldMk cId="3709461808" sldId="383"/>
            <ac:spMk id="5" creationId="{722CEFF5-047D-7555-45FA-16E6084FE3A7}"/>
          </ac:spMkLst>
        </pc:spChg>
        <pc:picChg chg="add mod">
          <ac:chgData name="Scott Teeples" userId="d10d1ca6b42c3bca" providerId="LiveId" clId="{78CFE640-7FE3-4684-97C4-F392FFF90DBE}" dt="2026-08-04T19:03:16.573" v="2810" actId="1076"/>
          <ac:picMkLst>
            <pc:docMk/>
            <pc:sldMk cId="3709461808" sldId="383"/>
            <ac:picMk id="6" creationId="{69430B49-755E-A19C-E310-6B8D060C3A58}"/>
          </ac:picMkLst>
        </pc:picChg>
      </pc:sldChg>
      <pc:sldChg chg="addSp delSp modSp add mod">
        <pc:chgData name="Scott Teeples" userId="d10d1ca6b42c3bca" providerId="LiveId" clId="{78CFE640-7FE3-4684-97C4-F392FFF90DBE}" dt="2026-08-04T19:05:42.169" v="2822" actId="14100"/>
        <pc:sldMkLst>
          <pc:docMk/>
          <pc:sldMk cId="512242647" sldId="384"/>
        </pc:sldMkLst>
        <pc:spChg chg="mod">
          <ac:chgData name="Scott Teeples" userId="d10d1ca6b42c3bca" providerId="LiveId" clId="{78CFE640-7FE3-4684-97C4-F392FFF90DBE}" dt="2026-08-04T19:05:31.792" v="2819" actId="14100"/>
          <ac:spMkLst>
            <pc:docMk/>
            <pc:sldMk cId="512242647" sldId="384"/>
            <ac:spMk id="5" creationId="{7A5342CF-0366-4511-F8BB-02F240E1E394}"/>
          </ac:spMkLst>
        </pc:spChg>
        <pc:picChg chg="add mod">
          <ac:chgData name="Scott Teeples" userId="d10d1ca6b42c3bca" providerId="LiveId" clId="{78CFE640-7FE3-4684-97C4-F392FFF90DBE}" dt="2026-08-04T19:05:42.169" v="2822" actId="14100"/>
          <ac:picMkLst>
            <pc:docMk/>
            <pc:sldMk cId="512242647" sldId="384"/>
            <ac:picMk id="4" creationId="{80C96706-939F-DFD2-2B0C-E58B473FD301}"/>
          </ac:picMkLst>
        </pc:picChg>
      </pc:sldChg>
      <pc:sldChg chg="addSp delSp modSp add mod">
        <pc:chgData name="Scott Teeples" userId="d10d1ca6b42c3bca" providerId="LiveId" clId="{78CFE640-7FE3-4684-97C4-F392FFF90DBE}" dt="2026-08-04T19:13:14.312" v="2845" actId="1076"/>
        <pc:sldMkLst>
          <pc:docMk/>
          <pc:sldMk cId="2914065280" sldId="385"/>
        </pc:sldMkLst>
        <pc:spChg chg="mod">
          <ac:chgData name="Scott Teeples" userId="d10d1ca6b42c3bca" providerId="LiveId" clId="{78CFE640-7FE3-4684-97C4-F392FFF90DBE}" dt="2026-08-04T19:12:06.426" v="2838" actId="20577"/>
          <ac:spMkLst>
            <pc:docMk/>
            <pc:sldMk cId="2914065280" sldId="385"/>
            <ac:spMk id="5" creationId="{641790E0-1165-D832-41F9-8B24EDF5A9EB}"/>
          </ac:spMkLst>
        </pc:spChg>
        <pc:picChg chg="add mod">
          <ac:chgData name="Scott Teeples" userId="d10d1ca6b42c3bca" providerId="LiveId" clId="{78CFE640-7FE3-4684-97C4-F392FFF90DBE}" dt="2026-08-04T19:13:14.312" v="2845" actId="1076"/>
          <ac:picMkLst>
            <pc:docMk/>
            <pc:sldMk cId="2914065280" sldId="385"/>
            <ac:picMk id="7" creationId="{CBBB30D6-E415-07E2-FFB4-B8495CD75C25}"/>
          </ac:picMkLst>
        </pc:picChg>
      </pc:sldChg>
      <pc:sldChg chg="add ord">
        <pc:chgData name="Scott Teeples" userId="d10d1ca6b42c3bca" providerId="LiveId" clId="{78CFE640-7FE3-4684-97C4-F392FFF90DBE}" dt="2026-08-04T19:12:34.659" v="2840"/>
        <pc:sldMkLst>
          <pc:docMk/>
          <pc:sldMk cId="742378814" sldId="386"/>
        </pc:sldMkLst>
      </pc:sldChg>
      <pc:sldChg chg="addSp delSp modSp add mod">
        <pc:chgData name="Scott Teeples" userId="d10d1ca6b42c3bca" providerId="LiveId" clId="{78CFE640-7FE3-4684-97C4-F392FFF90DBE}" dt="2026-08-04T19:15:02.989" v="2851" actId="14100"/>
        <pc:sldMkLst>
          <pc:docMk/>
          <pc:sldMk cId="3267280896" sldId="387"/>
        </pc:sldMkLst>
        <pc:spChg chg="mod">
          <ac:chgData name="Scott Teeples" userId="d10d1ca6b42c3bca" providerId="LiveId" clId="{78CFE640-7FE3-4684-97C4-F392FFF90DBE}" dt="2026-08-04T19:14:24.992" v="2847"/>
          <ac:spMkLst>
            <pc:docMk/>
            <pc:sldMk cId="3267280896" sldId="387"/>
            <ac:spMk id="5" creationId="{FA621832-5B2B-C00C-F3E9-E95C0BF9FC43}"/>
          </ac:spMkLst>
        </pc:spChg>
        <pc:picChg chg="add mod">
          <ac:chgData name="Scott Teeples" userId="d10d1ca6b42c3bca" providerId="LiveId" clId="{78CFE640-7FE3-4684-97C4-F392FFF90DBE}" dt="2026-08-04T19:15:02.989" v="2851" actId="14100"/>
          <ac:picMkLst>
            <pc:docMk/>
            <pc:sldMk cId="3267280896" sldId="387"/>
            <ac:picMk id="4" creationId="{AA6FC9E8-C3EC-4BDA-B308-FA492A15C46B}"/>
          </ac:picMkLst>
        </pc:picChg>
      </pc:sldChg>
      <pc:sldChg chg="addSp delSp modSp add mod">
        <pc:chgData name="Scott Teeples" userId="d10d1ca6b42c3bca" providerId="LiveId" clId="{78CFE640-7FE3-4684-97C4-F392FFF90DBE}" dt="2026-08-04T19:16:47.273" v="2858" actId="1076"/>
        <pc:sldMkLst>
          <pc:docMk/>
          <pc:sldMk cId="3647077767" sldId="388"/>
        </pc:sldMkLst>
        <pc:spChg chg="mod">
          <ac:chgData name="Scott Teeples" userId="d10d1ca6b42c3bca" providerId="LiveId" clId="{78CFE640-7FE3-4684-97C4-F392FFF90DBE}" dt="2026-08-04T19:16:04.167" v="2853"/>
          <ac:spMkLst>
            <pc:docMk/>
            <pc:sldMk cId="3647077767" sldId="388"/>
            <ac:spMk id="5" creationId="{68B6100D-D8ED-F8EE-C638-ECD8A29A944D}"/>
          </ac:spMkLst>
        </pc:spChg>
        <pc:picChg chg="add mod">
          <ac:chgData name="Scott Teeples" userId="d10d1ca6b42c3bca" providerId="LiveId" clId="{78CFE640-7FE3-4684-97C4-F392FFF90DBE}" dt="2026-08-04T19:16:47.273" v="2858" actId="1076"/>
          <ac:picMkLst>
            <pc:docMk/>
            <pc:sldMk cId="3647077767" sldId="388"/>
            <ac:picMk id="6" creationId="{90A57675-3019-A6E5-C486-0F3C4B70966A}"/>
          </ac:picMkLst>
        </pc:picChg>
      </pc:sldChg>
      <pc:sldChg chg="addSp delSp modSp add mod">
        <pc:chgData name="Scott Teeples" userId="d10d1ca6b42c3bca" providerId="LiveId" clId="{78CFE640-7FE3-4684-97C4-F392FFF90DBE}" dt="2026-08-04T19:19:19.273" v="2872" actId="1076"/>
        <pc:sldMkLst>
          <pc:docMk/>
          <pc:sldMk cId="1832957137" sldId="389"/>
        </pc:sldMkLst>
        <pc:spChg chg="mod">
          <ac:chgData name="Scott Teeples" userId="d10d1ca6b42c3bca" providerId="LiveId" clId="{78CFE640-7FE3-4684-97C4-F392FFF90DBE}" dt="2026-08-04T19:18:31.898" v="2867" actId="1076"/>
          <ac:spMkLst>
            <pc:docMk/>
            <pc:sldMk cId="1832957137" sldId="389"/>
            <ac:spMk id="5" creationId="{E8C5CDFA-2C06-2B87-92A5-E2FBEE92DADF}"/>
          </ac:spMkLst>
        </pc:spChg>
        <pc:picChg chg="add mod">
          <ac:chgData name="Scott Teeples" userId="d10d1ca6b42c3bca" providerId="LiveId" clId="{78CFE640-7FE3-4684-97C4-F392FFF90DBE}" dt="2026-08-04T19:19:19.273" v="2872" actId="1076"/>
          <ac:picMkLst>
            <pc:docMk/>
            <pc:sldMk cId="1832957137" sldId="389"/>
            <ac:picMk id="4" creationId="{01FA37C9-5A03-1423-EDF8-5E520056A14B}"/>
          </ac:picMkLst>
        </pc:picChg>
      </pc:sldChg>
      <pc:sldChg chg="addSp delSp modSp add mod">
        <pc:chgData name="Scott Teeples" userId="d10d1ca6b42c3bca" providerId="LiveId" clId="{78CFE640-7FE3-4684-97C4-F392FFF90DBE}" dt="2026-08-04T19:21:16.823" v="2882" actId="1076"/>
        <pc:sldMkLst>
          <pc:docMk/>
          <pc:sldMk cId="2711667879" sldId="390"/>
        </pc:sldMkLst>
        <pc:spChg chg="mod">
          <ac:chgData name="Scott Teeples" userId="d10d1ca6b42c3bca" providerId="LiveId" clId="{78CFE640-7FE3-4684-97C4-F392FFF90DBE}" dt="2026-08-04T19:20:37.375" v="2876" actId="14100"/>
          <ac:spMkLst>
            <pc:docMk/>
            <pc:sldMk cId="2711667879" sldId="390"/>
            <ac:spMk id="5" creationId="{29FE9738-EE14-0644-96B8-65146B0C7F26}"/>
          </ac:spMkLst>
        </pc:spChg>
        <pc:picChg chg="add mod">
          <ac:chgData name="Scott Teeples" userId="d10d1ca6b42c3bca" providerId="LiveId" clId="{78CFE640-7FE3-4684-97C4-F392FFF90DBE}" dt="2026-08-04T19:21:16.823" v="2882" actId="1076"/>
          <ac:picMkLst>
            <pc:docMk/>
            <pc:sldMk cId="2711667879" sldId="390"/>
            <ac:picMk id="6" creationId="{2D96CB8B-7D1D-A5E9-01F9-0139022023C1}"/>
          </ac:picMkLst>
        </pc:picChg>
      </pc:sldChg>
      <pc:sldChg chg="addSp delSp modSp add mod">
        <pc:chgData name="Scott Teeples" userId="d10d1ca6b42c3bca" providerId="LiveId" clId="{78CFE640-7FE3-4684-97C4-F392FFF90DBE}" dt="2026-08-04T19:24:15.001" v="2894" actId="20577"/>
        <pc:sldMkLst>
          <pc:docMk/>
          <pc:sldMk cId="1101503167" sldId="391"/>
        </pc:sldMkLst>
        <pc:spChg chg="mod">
          <ac:chgData name="Scott Teeples" userId="d10d1ca6b42c3bca" providerId="LiveId" clId="{78CFE640-7FE3-4684-97C4-F392FFF90DBE}" dt="2026-08-04T19:24:15.001" v="2894" actId="20577"/>
          <ac:spMkLst>
            <pc:docMk/>
            <pc:sldMk cId="1101503167" sldId="391"/>
            <ac:spMk id="5" creationId="{9F67212D-469F-B1FD-B2E4-95E8723D38E7}"/>
          </ac:spMkLst>
        </pc:spChg>
        <pc:picChg chg="add mod">
          <ac:chgData name="Scott Teeples" userId="d10d1ca6b42c3bca" providerId="LiveId" clId="{78CFE640-7FE3-4684-97C4-F392FFF90DBE}" dt="2026-08-04T19:23:47.634" v="2891" actId="1076"/>
          <ac:picMkLst>
            <pc:docMk/>
            <pc:sldMk cId="1101503167" sldId="391"/>
            <ac:picMk id="4" creationId="{A81BE698-B7C2-3CC5-24AD-FA70693047D3}"/>
          </ac:picMkLst>
        </pc:picChg>
      </pc:sldChg>
      <pc:sldChg chg="addSp delSp modSp add mod">
        <pc:chgData name="Scott Teeples" userId="d10d1ca6b42c3bca" providerId="LiveId" clId="{78CFE640-7FE3-4684-97C4-F392FFF90DBE}" dt="2026-08-04T19:25:43.824" v="2903" actId="1076"/>
        <pc:sldMkLst>
          <pc:docMk/>
          <pc:sldMk cId="2826011322" sldId="392"/>
        </pc:sldMkLst>
        <pc:spChg chg="mod">
          <ac:chgData name="Scott Teeples" userId="d10d1ca6b42c3bca" providerId="LiveId" clId="{78CFE640-7FE3-4684-97C4-F392FFF90DBE}" dt="2026-08-04T19:25:11.017" v="2898" actId="20577"/>
          <ac:spMkLst>
            <pc:docMk/>
            <pc:sldMk cId="2826011322" sldId="392"/>
            <ac:spMk id="5" creationId="{3E2585AC-F433-E340-AC2E-48437BDE40D4}"/>
          </ac:spMkLst>
        </pc:spChg>
        <pc:picChg chg="add mod">
          <ac:chgData name="Scott Teeples" userId="d10d1ca6b42c3bca" providerId="LiveId" clId="{78CFE640-7FE3-4684-97C4-F392FFF90DBE}" dt="2026-08-04T19:25:43.824" v="2903" actId="1076"/>
          <ac:picMkLst>
            <pc:docMk/>
            <pc:sldMk cId="2826011322" sldId="392"/>
            <ac:picMk id="6" creationId="{920C8F9D-8341-D32B-73D2-20619D2F9AA1}"/>
          </ac:picMkLst>
        </pc:picChg>
      </pc:sldChg>
      <pc:sldChg chg="addSp delSp modSp add mod">
        <pc:chgData name="Scott Teeples" userId="d10d1ca6b42c3bca" providerId="LiveId" clId="{78CFE640-7FE3-4684-97C4-F392FFF90DBE}" dt="2026-08-04T19:27:52.730" v="2910" actId="1076"/>
        <pc:sldMkLst>
          <pc:docMk/>
          <pc:sldMk cId="584502686" sldId="393"/>
        </pc:sldMkLst>
        <pc:spChg chg="mod">
          <ac:chgData name="Scott Teeples" userId="d10d1ca6b42c3bca" providerId="LiveId" clId="{78CFE640-7FE3-4684-97C4-F392FFF90DBE}" dt="2026-08-04T19:26:58.241" v="2905"/>
          <ac:spMkLst>
            <pc:docMk/>
            <pc:sldMk cId="584502686" sldId="393"/>
            <ac:spMk id="5" creationId="{0BA04F72-8DF1-CD8D-0311-EB694DB47A6A}"/>
          </ac:spMkLst>
        </pc:spChg>
        <pc:picChg chg="add mod">
          <ac:chgData name="Scott Teeples" userId="d10d1ca6b42c3bca" providerId="LiveId" clId="{78CFE640-7FE3-4684-97C4-F392FFF90DBE}" dt="2026-08-04T19:27:52.730" v="2910" actId="1076"/>
          <ac:picMkLst>
            <pc:docMk/>
            <pc:sldMk cId="584502686" sldId="393"/>
            <ac:picMk id="4" creationId="{1E86FB05-AB7E-00DA-7B84-512DD6192BD6}"/>
          </ac:picMkLst>
        </pc:picChg>
      </pc:sldChg>
      <pc:sldChg chg="addSp delSp modSp add mod">
        <pc:chgData name="Scott Teeples" userId="d10d1ca6b42c3bca" providerId="LiveId" clId="{78CFE640-7FE3-4684-97C4-F392FFF90DBE}" dt="2026-08-04T19:32:12.218" v="2923" actId="1076"/>
        <pc:sldMkLst>
          <pc:docMk/>
          <pc:sldMk cId="3798961599" sldId="394"/>
        </pc:sldMkLst>
        <pc:spChg chg="mod">
          <ac:chgData name="Scott Teeples" userId="d10d1ca6b42c3bca" providerId="LiveId" clId="{78CFE640-7FE3-4684-97C4-F392FFF90DBE}" dt="2026-08-04T19:31:17.669" v="2918"/>
          <ac:spMkLst>
            <pc:docMk/>
            <pc:sldMk cId="3798961599" sldId="394"/>
            <ac:spMk id="5" creationId="{F7BEB724-DD50-041B-54FA-87DCF1E9C3A3}"/>
          </ac:spMkLst>
        </pc:spChg>
        <pc:picChg chg="add mod">
          <ac:chgData name="Scott Teeples" userId="d10d1ca6b42c3bca" providerId="LiveId" clId="{78CFE640-7FE3-4684-97C4-F392FFF90DBE}" dt="2026-08-04T19:32:12.218" v="2923" actId="1076"/>
          <ac:picMkLst>
            <pc:docMk/>
            <pc:sldMk cId="3798961599" sldId="394"/>
            <ac:picMk id="7" creationId="{B194D459-34A9-1956-4008-7E840164C77C}"/>
          </ac:picMkLst>
        </pc:picChg>
      </pc:sldChg>
      <pc:sldChg chg="addSp delSp modSp add mod">
        <pc:chgData name="Scott Teeples" userId="d10d1ca6b42c3bca" providerId="LiveId" clId="{78CFE640-7FE3-4684-97C4-F392FFF90DBE}" dt="2026-08-04T19:34:21.238" v="2931" actId="14100"/>
        <pc:sldMkLst>
          <pc:docMk/>
          <pc:sldMk cId="1575439778" sldId="395"/>
        </pc:sldMkLst>
        <pc:spChg chg="mod">
          <ac:chgData name="Scott Teeples" userId="d10d1ca6b42c3bca" providerId="LiveId" clId="{78CFE640-7FE3-4684-97C4-F392FFF90DBE}" dt="2026-08-04T19:33:35.006" v="2926" actId="14100"/>
          <ac:spMkLst>
            <pc:docMk/>
            <pc:sldMk cId="1575439778" sldId="395"/>
            <ac:spMk id="5" creationId="{AE73BDED-0ADA-E861-F390-90C6C732BC55}"/>
          </ac:spMkLst>
        </pc:spChg>
        <pc:picChg chg="add mod">
          <ac:chgData name="Scott Teeples" userId="d10d1ca6b42c3bca" providerId="LiveId" clId="{78CFE640-7FE3-4684-97C4-F392FFF90DBE}" dt="2026-08-04T19:34:21.238" v="2931" actId="14100"/>
          <ac:picMkLst>
            <pc:docMk/>
            <pc:sldMk cId="1575439778" sldId="395"/>
            <ac:picMk id="4" creationId="{7C17EA1C-5310-DCFE-637C-FD4761281C6B}"/>
          </ac:picMkLst>
        </pc:picChg>
      </pc:sldChg>
      <pc:sldChg chg="addSp delSp modSp add mod">
        <pc:chgData name="Scott Teeples" userId="d10d1ca6b42c3bca" providerId="LiveId" clId="{78CFE640-7FE3-4684-97C4-F392FFF90DBE}" dt="2026-08-04T19:37:37.712" v="2938" actId="1076"/>
        <pc:sldMkLst>
          <pc:docMk/>
          <pc:sldMk cId="3103992404" sldId="396"/>
        </pc:sldMkLst>
        <pc:spChg chg="mod">
          <ac:chgData name="Scott Teeples" userId="d10d1ca6b42c3bca" providerId="LiveId" clId="{78CFE640-7FE3-4684-97C4-F392FFF90DBE}" dt="2026-08-04T19:37:25.504" v="2936"/>
          <ac:spMkLst>
            <pc:docMk/>
            <pc:sldMk cId="3103992404" sldId="396"/>
            <ac:spMk id="5" creationId="{33B05238-1331-8B2F-0153-9162B2EBA6F0}"/>
          </ac:spMkLst>
        </pc:spChg>
        <pc:picChg chg="add mod">
          <ac:chgData name="Scott Teeples" userId="d10d1ca6b42c3bca" providerId="LiveId" clId="{78CFE640-7FE3-4684-97C4-F392FFF90DBE}" dt="2026-08-04T19:37:37.712" v="2938" actId="1076"/>
          <ac:picMkLst>
            <pc:docMk/>
            <pc:sldMk cId="3103992404" sldId="396"/>
            <ac:picMk id="6" creationId="{5DE4A010-9B81-40EE-9758-76717DCEE71D}"/>
          </ac:picMkLst>
        </pc:picChg>
      </pc:sldChg>
      <pc:sldChg chg="addSp delSp modSp add mod">
        <pc:chgData name="Scott Teeples" userId="d10d1ca6b42c3bca" providerId="LiveId" clId="{78CFE640-7FE3-4684-97C4-F392FFF90DBE}" dt="2026-08-04T19:39:14.342" v="2945" actId="1076"/>
        <pc:sldMkLst>
          <pc:docMk/>
          <pc:sldMk cId="1887777817" sldId="397"/>
        </pc:sldMkLst>
        <pc:spChg chg="mod">
          <ac:chgData name="Scott Teeples" userId="d10d1ca6b42c3bca" providerId="LiveId" clId="{78CFE640-7FE3-4684-97C4-F392FFF90DBE}" dt="2026-08-04T19:38:40.047" v="2940"/>
          <ac:spMkLst>
            <pc:docMk/>
            <pc:sldMk cId="1887777817" sldId="397"/>
            <ac:spMk id="5" creationId="{0BDFA1C3-FDE1-56D7-94BF-9E5254F16C19}"/>
          </ac:spMkLst>
        </pc:spChg>
        <pc:picChg chg="add mod">
          <ac:chgData name="Scott Teeples" userId="d10d1ca6b42c3bca" providerId="LiveId" clId="{78CFE640-7FE3-4684-97C4-F392FFF90DBE}" dt="2026-08-04T19:39:14.342" v="2945" actId="1076"/>
          <ac:picMkLst>
            <pc:docMk/>
            <pc:sldMk cId="1887777817" sldId="397"/>
            <ac:picMk id="4" creationId="{0B664221-77B9-7E31-768E-A8B9BDDBD18A}"/>
          </ac:picMkLst>
        </pc:picChg>
      </pc:sldChg>
      <pc:sldChg chg="addSp delSp modSp add mod">
        <pc:chgData name="Scott Teeples" userId="d10d1ca6b42c3bca" providerId="LiveId" clId="{78CFE640-7FE3-4684-97C4-F392FFF90DBE}" dt="2026-08-22T20:19:09.321" v="3456" actId="255"/>
        <pc:sldMkLst>
          <pc:docMk/>
          <pc:sldMk cId="1019474645" sldId="398"/>
        </pc:sldMkLst>
        <pc:spChg chg="mod">
          <ac:chgData name="Scott Teeples" userId="d10d1ca6b42c3bca" providerId="LiveId" clId="{78CFE640-7FE3-4684-97C4-F392FFF90DBE}" dt="2026-08-22T20:19:09.321" v="3456" actId="255"/>
          <ac:spMkLst>
            <pc:docMk/>
            <pc:sldMk cId="1019474645" sldId="398"/>
            <ac:spMk id="5" creationId="{0A2E94F6-E8BE-803D-92D1-19FD62F55B9E}"/>
          </ac:spMkLst>
        </pc:spChg>
        <pc:picChg chg="add mod">
          <ac:chgData name="Scott Teeples" userId="d10d1ca6b42c3bca" providerId="LiveId" clId="{78CFE640-7FE3-4684-97C4-F392FFF90DBE}" dt="2026-08-04T19:40:38.994" v="2953" actId="1076"/>
          <ac:picMkLst>
            <pc:docMk/>
            <pc:sldMk cId="1019474645" sldId="398"/>
            <ac:picMk id="6" creationId="{AD6C6720-456B-0BB8-7A03-939F10AAA42D}"/>
          </ac:picMkLst>
        </pc:picChg>
      </pc:sldChg>
      <pc:sldChg chg="addSp delSp modSp add mod">
        <pc:chgData name="Scott Teeples" userId="d10d1ca6b42c3bca" providerId="LiveId" clId="{78CFE640-7FE3-4684-97C4-F392FFF90DBE}" dt="2026-08-04T19:44:03.860" v="2962" actId="14100"/>
        <pc:sldMkLst>
          <pc:docMk/>
          <pc:sldMk cId="278427566" sldId="399"/>
        </pc:sldMkLst>
        <pc:spChg chg="mod">
          <ac:chgData name="Scott Teeples" userId="d10d1ca6b42c3bca" providerId="LiveId" clId="{78CFE640-7FE3-4684-97C4-F392FFF90DBE}" dt="2026-08-04T19:42:54.119" v="2958" actId="255"/>
          <ac:spMkLst>
            <pc:docMk/>
            <pc:sldMk cId="278427566" sldId="399"/>
            <ac:spMk id="5" creationId="{B5B1C0C4-F077-207E-0CD5-5B91C6652850}"/>
          </ac:spMkLst>
        </pc:spChg>
        <pc:picChg chg="add mod">
          <ac:chgData name="Scott Teeples" userId="d10d1ca6b42c3bca" providerId="LiveId" clId="{78CFE640-7FE3-4684-97C4-F392FFF90DBE}" dt="2026-08-04T19:44:03.860" v="2962" actId="14100"/>
          <ac:picMkLst>
            <pc:docMk/>
            <pc:sldMk cId="278427566" sldId="399"/>
            <ac:picMk id="4" creationId="{6E87BE1E-9846-01F3-4A34-E053FE1372E4}"/>
          </ac:picMkLst>
        </pc:picChg>
      </pc:sldChg>
      <pc:sldChg chg="addSp delSp modSp add mod">
        <pc:chgData name="Scott Teeples" userId="d10d1ca6b42c3bca" providerId="LiveId" clId="{78CFE640-7FE3-4684-97C4-F392FFF90DBE}" dt="2026-08-04T19:45:20.837" v="2968" actId="14100"/>
        <pc:sldMkLst>
          <pc:docMk/>
          <pc:sldMk cId="1365150237" sldId="400"/>
        </pc:sldMkLst>
        <pc:spChg chg="mod">
          <ac:chgData name="Scott Teeples" userId="d10d1ca6b42c3bca" providerId="LiveId" clId="{78CFE640-7FE3-4684-97C4-F392FFF90DBE}" dt="2026-08-04T19:44:44.729" v="2964"/>
          <ac:spMkLst>
            <pc:docMk/>
            <pc:sldMk cId="1365150237" sldId="400"/>
            <ac:spMk id="5" creationId="{55C2E501-2246-D302-6D73-0AD38A097582}"/>
          </ac:spMkLst>
        </pc:spChg>
        <pc:picChg chg="add mod">
          <ac:chgData name="Scott Teeples" userId="d10d1ca6b42c3bca" providerId="LiveId" clId="{78CFE640-7FE3-4684-97C4-F392FFF90DBE}" dt="2026-08-04T19:45:20.837" v="2968" actId="14100"/>
          <ac:picMkLst>
            <pc:docMk/>
            <pc:sldMk cId="1365150237" sldId="400"/>
            <ac:picMk id="6" creationId="{72AED999-E2E8-E6F6-6A5C-5EFE4A182F54}"/>
          </ac:picMkLst>
        </pc:picChg>
      </pc:sldChg>
      <pc:sldChg chg="addSp delSp modSp add mod">
        <pc:chgData name="Scott Teeples" userId="d10d1ca6b42c3bca" providerId="LiveId" clId="{78CFE640-7FE3-4684-97C4-F392FFF90DBE}" dt="2026-08-04T19:47:12.777" v="2977" actId="14100"/>
        <pc:sldMkLst>
          <pc:docMk/>
          <pc:sldMk cId="1662331431" sldId="401"/>
        </pc:sldMkLst>
        <pc:spChg chg="mod">
          <ac:chgData name="Scott Teeples" userId="d10d1ca6b42c3bca" providerId="LiveId" clId="{78CFE640-7FE3-4684-97C4-F392FFF90DBE}" dt="2026-08-04T19:46:44.424" v="2973" actId="20577"/>
          <ac:spMkLst>
            <pc:docMk/>
            <pc:sldMk cId="1662331431" sldId="401"/>
            <ac:spMk id="5" creationId="{55305D0B-A440-0494-E2C2-717835A7CEC2}"/>
          </ac:spMkLst>
        </pc:spChg>
        <pc:picChg chg="add mod">
          <ac:chgData name="Scott Teeples" userId="d10d1ca6b42c3bca" providerId="LiveId" clId="{78CFE640-7FE3-4684-97C4-F392FFF90DBE}" dt="2026-08-04T19:47:12.777" v="2977" actId="14100"/>
          <ac:picMkLst>
            <pc:docMk/>
            <pc:sldMk cId="1662331431" sldId="401"/>
            <ac:picMk id="4" creationId="{293E556B-99E3-FCE7-62FA-BD258891AF65}"/>
          </ac:picMkLst>
        </pc:picChg>
      </pc:sldChg>
      <pc:sldChg chg="addSp delSp modSp add mod">
        <pc:chgData name="Scott Teeples" userId="d10d1ca6b42c3bca" providerId="LiveId" clId="{78CFE640-7FE3-4684-97C4-F392FFF90DBE}" dt="2026-08-04T19:48:45.471" v="2984" actId="14100"/>
        <pc:sldMkLst>
          <pc:docMk/>
          <pc:sldMk cId="658277997" sldId="402"/>
        </pc:sldMkLst>
        <pc:spChg chg="mod">
          <ac:chgData name="Scott Teeples" userId="d10d1ca6b42c3bca" providerId="LiveId" clId="{78CFE640-7FE3-4684-97C4-F392FFF90DBE}" dt="2026-08-04T19:48:01.228" v="2979"/>
          <ac:spMkLst>
            <pc:docMk/>
            <pc:sldMk cId="658277997" sldId="402"/>
            <ac:spMk id="5" creationId="{01BB5C84-724C-0DB1-7BF3-A7505DFE8551}"/>
          </ac:spMkLst>
        </pc:spChg>
        <pc:picChg chg="add mod">
          <ac:chgData name="Scott Teeples" userId="d10d1ca6b42c3bca" providerId="LiveId" clId="{78CFE640-7FE3-4684-97C4-F392FFF90DBE}" dt="2026-08-04T19:48:45.471" v="2984" actId="14100"/>
          <ac:picMkLst>
            <pc:docMk/>
            <pc:sldMk cId="658277997" sldId="402"/>
            <ac:picMk id="6" creationId="{EB7BEE9A-D920-CB1E-95D2-4529D163A88C}"/>
          </ac:picMkLst>
        </pc:picChg>
      </pc:sldChg>
      <pc:sldChg chg="addSp delSp modSp add mod">
        <pc:chgData name="Scott Teeples" userId="d10d1ca6b42c3bca" providerId="LiveId" clId="{78CFE640-7FE3-4684-97C4-F392FFF90DBE}" dt="2026-08-04T19:50:38.336" v="2996" actId="1076"/>
        <pc:sldMkLst>
          <pc:docMk/>
          <pc:sldMk cId="3832696684" sldId="403"/>
        </pc:sldMkLst>
        <pc:spChg chg="mod">
          <ac:chgData name="Scott Teeples" userId="d10d1ca6b42c3bca" providerId="LiveId" clId="{78CFE640-7FE3-4684-97C4-F392FFF90DBE}" dt="2026-08-04T19:49:58.738" v="2990" actId="14100"/>
          <ac:spMkLst>
            <pc:docMk/>
            <pc:sldMk cId="3832696684" sldId="403"/>
            <ac:spMk id="5" creationId="{2BC34D7B-3031-A783-080A-92F2487BC23A}"/>
          </ac:spMkLst>
        </pc:spChg>
        <pc:picChg chg="add mod">
          <ac:chgData name="Scott Teeples" userId="d10d1ca6b42c3bca" providerId="LiveId" clId="{78CFE640-7FE3-4684-97C4-F392FFF90DBE}" dt="2026-08-04T19:50:38.336" v="2996" actId="1076"/>
          <ac:picMkLst>
            <pc:docMk/>
            <pc:sldMk cId="3832696684" sldId="403"/>
            <ac:picMk id="4" creationId="{A515BECD-CB98-8235-B7DE-EF79C381615B}"/>
          </ac:picMkLst>
        </pc:picChg>
      </pc:sldChg>
      <pc:sldChg chg="addSp delSp modSp add mod">
        <pc:chgData name="Scott Teeples" userId="d10d1ca6b42c3bca" providerId="LiveId" clId="{78CFE640-7FE3-4684-97C4-F392FFF90DBE}" dt="2026-08-04T19:52:11.697" v="3003" actId="14100"/>
        <pc:sldMkLst>
          <pc:docMk/>
          <pc:sldMk cId="2702199146" sldId="404"/>
        </pc:sldMkLst>
        <pc:spChg chg="mod">
          <ac:chgData name="Scott Teeples" userId="d10d1ca6b42c3bca" providerId="LiveId" clId="{78CFE640-7FE3-4684-97C4-F392FFF90DBE}" dt="2026-08-04T19:51:31.668" v="2999" actId="14100"/>
          <ac:spMkLst>
            <pc:docMk/>
            <pc:sldMk cId="2702199146" sldId="404"/>
            <ac:spMk id="5" creationId="{CD95E781-2061-914C-3A08-5986C9E19FC9}"/>
          </ac:spMkLst>
        </pc:spChg>
        <pc:picChg chg="add mod">
          <ac:chgData name="Scott Teeples" userId="d10d1ca6b42c3bca" providerId="LiveId" clId="{78CFE640-7FE3-4684-97C4-F392FFF90DBE}" dt="2026-08-04T19:52:11.697" v="3003" actId="14100"/>
          <ac:picMkLst>
            <pc:docMk/>
            <pc:sldMk cId="2702199146" sldId="404"/>
            <ac:picMk id="6" creationId="{E8D54A19-E7F2-1B18-34F0-E8173D6C1033}"/>
          </ac:picMkLst>
        </pc:picChg>
      </pc:sldChg>
      <pc:sldChg chg="addSp delSp modSp add mod">
        <pc:chgData name="Scott Teeples" userId="d10d1ca6b42c3bca" providerId="LiveId" clId="{78CFE640-7FE3-4684-97C4-F392FFF90DBE}" dt="2026-08-04T19:53:56.823" v="3015" actId="1076"/>
        <pc:sldMkLst>
          <pc:docMk/>
          <pc:sldMk cId="3272451930" sldId="405"/>
        </pc:sldMkLst>
        <pc:spChg chg="mod">
          <ac:chgData name="Scott Teeples" userId="d10d1ca6b42c3bca" providerId="LiveId" clId="{78CFE640-7FE3-4684-97C4-F392FFF90DBE}" dt="2026-08-04T19:53:20.218" v="3010" actId="20577"/>
          <ac:spMkLst>
            <pc:docMk/>
            <pc:sldMk cId="3272451930" sldId="405"/>
            <ac:spMk id="5" creationId="{0136A615-6B6A-4422-6877-5C81CAA4BC2C}"/>
          </ac:spMkLst>
        </pc:spChg>
        <pc:picChg chg="add mod">
          <ac:chgData name="Scott Teeples" userId="d10d1ca6b42c3bca" providerId="LiveId" clId="{78CFE640-7FE3-4684-97C4-F392FFF90DBE}" dt="2026-08-04T19:53:56.823" v="3015" actId="1076"/>
          <ac:picMkLst>
            <pc:docMk/>
            <pc:sldMk cId="3272451930" sldId="405"/>
            <ac:picMk id="4" creationId="{647511D2-9126-843D-69D4-22D5C8294F90}"/>
          </ac:picMkLst>
        </pc:picChg>
      </pc:sldChg>
      <pc:sldChg chg="addSp delSp modSp add mod">
        <pc:chgData name="Scott Teeples" userId="d10d1ca6b42c3bca" providerId="LiveId" clId="{78CFE640-7FE3-4684-97C4-F392FFF90DBE}" dt="2026-08-04T19:55:40.494" v="3024" actId="1076"/>
        <pc:sldMkLst>
          <pc:docMk/>
          <pc:sldMk cId="2564622806" sldId="406"/>
        </pc:sldMkLst>
        <pc:spChg chg="mod">
          <ac:chgData name="Scott Teeples" userId="d10d1ca6b42c3bca" providerId="LiveId" clId="{78CFE640-7FE3-4684-97C4-F392FFF90DBE}" dt="2026-08-04T19:55:10.954" v="3020" actId="1076"/>
          <ac:spMkLst>
            <pc:docMk/>
            <pc:sldMk cId="2564622806" sldId="406"/>
            <ac:spMk id="5" creationId="{BF651487-48AC-ED2F-9C10-F364700E80C7}"/>
          </ac:spMkLst>
        </pc:spChg>
        <pc:picChg chg="add mod">
          <ac:chgData name="Scott Teeples" userId="d10d1ca6b42c3bca" providerId="LiveId" clId="{78CFE640-7FE3-4684-97C4-F392FFF90DBE}" dt="2026-08-04T19:55:40.494" v="3024" actId="1076"/>
          <ac:picMkLst>
            <pc:docMk/>
            <pc:sldMk cId="2564622806" sldId="406"/>
            <ac:picMk id="6" creationId="{A49A30B2-116E-41DB-9214-2742C2A220CB}"/>
          </ac:picMkLst>
        </pc:picChg>
      </pc:sldChg>
      <pc:sldChg chg="addSp delSp modSp add mod">
        <pc:chgData name="Scott Teeples" userId="d10d1ca6b42c3bca" providerId="LiveId" clId="{78CFE640-7FE3-4684-97C4-F392FFF90DBE}" dt="2026-08-04T19:58:01.196" v="3035" actId="1076"/>
        <pc:sldMkLst>
          <pc:docMk/>
          <pc:sldMk cId="2880327424" sldId="407"/>
        </pc:sldMkLst>
        <pc:spChg chg="mod">
          <ac:chgData name="Scott Teeples" userId="d10d1ca6b42c3bca" providerId="LiveId" clId="{78CFE640-7FE3-4684-97C4-F392FFF90DBE}" dt="2026-08-04T19:57:11.568" v="3030" actId="14100"/>
          <ac:spMkLst>
            <pc:docMk/>
            <pc:sldMk cId="2880327424" sldId="407"/>
            <ac:spMk id="5" creationId="{3EBFE273-D886-E8A9-DB99-0DA4F24E74D3}"/>
          </ac:spMkLst>
        </pc:spChg>
        <pc:picChg chg="add mod">
          <ac:chgData name="Scott Teeples" userId="d10d1ca6b42c3bca" providerId="LiveId" clId="{78CFE640-7FE3-4684-97C4-F392FFF90DBE}" dt="2026-08-04T19:58:01.196" v="3035" actId="1076"/>
          <ac:picMkLst>
            <pc:docMk/>
            <pc:sldMk cId="2880327424" sldId="407"/>
            <ac:picMk id="4" creationId="{AE064EFC-6924-E0EE-499A-8AE041AC1E81}"/>
          </ac:picMkLst>
        </pc:picChg>
      </pc:sldChg>
      <pc:sldChg chg="addSp delSp modSp add mod">
        <pc:chgData name="Scott Teeples" userId="d10d1ca6b42c3bca" providerId="LiveId" clId="{78CFE640-7FE3-4684-97C4-F392FFF90DBE}" dt="2026-08-04T19:59:55.164" v="3047" actId="14100"/>
        <pc:sldMkLst>
          <pc:docMk/>
          <pc:sldMk cId="3329445207" sldId="408"/>
        </pc:sldMkLst>
        <pc:spChg chg="mod">
          <ac:chgData name="Scott Teeples" userId="d10d1ca6b42c3bca" providerId="LiveId" clId="{78CFE640-7FE3-4684-97C4-F392FFF90DBE}" dt="2026-08-04T19:59:55.164" v="3047" actId="14100"/>
          <ac:spMkLst>
            <pc:docMk/>
            <pc:sldMk cId="3329445207" sldId="408"/>
            <ac:spMk id="5" creationId="{2823616D-5BD2-7EF3-3EFD-A98C59C24A9B}"/>
          </ac:spMkLst>
        </pc:spChg>
        <pc:picChg chg="add mod">
          <ac:chgData name="Scott Teeples" userId="d10d1ca6b42c3bca" providerId="LiveId" clId="{78CFE640-7FE3-4684-97C4-F392FFF90DBE}" dt="2026-08-04T19:59:45.662" v="3046" actId="1076"/>
          <ac:picMkLst>
            <pc:docMk/>
            <pc:sldMk cId="3329445207" sldId="408"/>
            <ac:picMk id="6" creationId="{51A77EDA-84C4-8163-16B2-CF5FAB48609F}"/>
          </ac:picMkLst>
        </pc:picChg>
      </pc:sldChg>
      <pc:sldChg chg="addSp delSp modSp add mod">
        <pc:chgData name="Scott Teeples" userId="d10d1ca6b42c3bca" providerId="LiveId" clId="{78CFE640-7FE3-4684-97C4-F392FFF90DBE}" dt="2026-08-04T20:01:47.073" v="3057" actId="1076"/>
        <pc:sldMkLst>
          <pc:docMk/>
          <pc:sldMk cId="1619272860" sldId="409"/>
        </pc:sldMkLst>
        <pc:spChg chg="mod">
          <ac:chgData name="Scott Teeples" userId="d10d1ca6b42c3bca" providerId="LiveId" clId="{78CFE640-7FE3-4684-97C4-F392FFF90DBE}" dt="2026-08-04T20:01:11.456" v="3052" actId="20577"/>
          <ac:spMkLst>
            <pc:docMk/>
            <pc:sldMk cId="1619272860" sldId="409"/>
            <ac:spMk id="5" creationId="{A4EC78B1-CC3A-0D08-EB23-8EFDF7577C83}"/>
          </ac:spMkLst>
        </pc:spChg>
        <pc:picChg chg="add mod">
          <ac:chgData name="Scott Teeples" userId="d10d1ca6b42c3bca" providerId="LiveId" clId="{78CFE640-7FE3-4684-97C4-F392FFF90DBE}" dt="2026-08-04T20:01:47.073" v="3057" actId="1076"/>
          <ac:picMkLst>
            <pc:docMk/>
            <pc:sldMk cId="1619272860" sldId="409"/>
            <ac:picMk id="4" creationId="{4AF358AF-7D66-C38E-B20C-106F14B124C3}"/>
          </ac:picMkLst>
        </pc:picChg>
      </pc:sldChg>
      <pc:sldChg chg="addSp delSp modSp add mod">
        <pc:chgData name="Scott Teeples" userId="d10d1ca6b42c3bca" providerId="LiveId" clId="{78CFE640-7FE3-4684-97C4-F392FFF90DBE}" dt="2026-08-04T20:03:56.183" v="3070" actId="1076"/>
        <pc:sldMkLst>
          <pc:docMk/>
          <pc:sldMk cId="782031105" sldId="410"/>
        </pc:sldMkLst>
        <pc:spChg chg="mod">
          <ac:chgData name="Scott Teeples" userId="d10d1ca6b42c3bca" providerId="LiveId" clId="{78CFE640-7FE3-4684-97C4-F392FFF90DBE}" dt="2026-08-04T20:03:13.700" v="3065" actId="14100"/>
          <ac:spMkLst>
            <pc:docMk/>
            <pc:sldMk cId="782031105" sldId="410"/>
            <ac:spMk id="5" creationId="{97BE4910-A235-7D42-1555-A9F45B276B75}"/>
          </ac:spMkLst>
        </pc:spChg>
        <pc:picChg chg="add mod">
          <ac:chgData name="Scott Teeples" userId="d10d1ca6b42c3bca" providerId="LiveId" clId="{78CFE640-7FE3-4684-97C4-F392FFF90DBE}" dt="2026-08-04T20:03:56.183" v="3070" actId="1076"/>
          <ac:picMkLst>
            <pc:docMk/>
            <pc:sldMk cId="782031105" sldId="410"/>
            <ac:picMk id="6" creationId="{AE34BB29-0FAE-6409-91D6-AE9C03509EB9}"/>
          </ac:picMkLst>
        </pc:picChg>
      </pc:sldChg>
      <pc:sldChg chg="addSp delSp modSp add mod">
        <pc:chgData name="Scott Teeples" userId="d10d1ca6b42c3bca" providerId="LiveId" clId="{78CFE640-7FE3-4684-97C4-F392FFF90DBE}" dt="2026-08-04T20:05:44.128" v="3078" actId="14100"/>
        <pc:sldMkLst>
          <pc:docMk/>
          <pc:sldMk cId="2873112479" sldId="411"/>
        </pc:sldMkLst>
        <pc:spChg chg="mod">
          <ac:chgData name="Scott Teeples" userId="d10d1ca6b42c3bca" providerId="LiveId" clId="{78CFE640-7FE3-4684-97C4-F392FFF90DBE}" dt="2026-08-04T20:04:49.741" v="3074" actId="20577"/>
          <ac:spMkLst>
            <pc:docMk/>
            <pc:sldMk cId="2873112479" sldId="411"/>
            <ac:spMk id="5" creationId="{5AE8F7D7-D57E-7558-7B8B-B1413A94E9AD}"/>
          </ac:spMkLst>
        </pc:spChg>
        <pc:picChg chg="add mod">
          <ac:chgData name="Scott Teeples" userId="d10d1ca6b42c3bca" providerId="LiveId" clId="{78CFE640-7FE3-4684-97C4-F392FFF90DBE}" dt="2026-08-04T20:05:44.128" v="3078" actId="14100"/>
          <ac:picMkLst>
            <pc:docMk/>
            <pc:sldMk cId="2873112479" sldId="411"/>
            <ac:picMk id="4" creationId="{8AE943F2-C85D-573D-6A87-4BCCB9C7D094}"/>
          </ac:picMkLst>
        </pc:picChg>
      </pc:sldChg>
      <pc:sldChg chg="addSp delSp modSp add mod">
        <pc:chgData name="Scott Teeples" userId="d10d1ca6b42c3bca" providerId="LiveId" clId="{78CFE640-7FE3-4684-97C4-F392FFF90DBE}" dt="2026-08-04T20:10:08.039" v="3094" actId="14100"/>
        <pc:sldMkLst>
          <pc:docMk/>
          <pc:sldMk cId="617708067" sldId="412"/>
        </pc:sldMkLst>
        <pc:spChg chg="mod">
          <ac:chgData name="Scott Teeples" userId="d10d1ca6b42c3bca" providerId="LiveId" clId="{78CFE640-7FE3-4684-97C4-F392FFF90DBE}" dt="2026-08-04T20:09:22.609" v="3090"/>
          <ac:spMkLst>
            <pc:docMk/>
            <pc:sldMk cId="617708067" sldId="412"/>
            <ac:spMk id="5" creationId="{221B224D-0FB4-49FA-7844-F6E37EA7CEAA}"/>
          </ac:spMkLst>
        </pc:spChg>
        <pc:picChg chg="add mod">
          <ac:chgData name="Scott Teeples" userId="d10d1ca6b42c3bca" providerId="LiveId" clId="{78CFE640-7FE3-4684-97C4-F392FFF90DBE}" dt="2026-08-04T20:10:08.039" v="3094" actId="14100"/>
          <ac:picMkLst>
            <pc:docMk/>
            <pc:sldMk cId="617708067" sldId="412"/>
            <ac:picMk id="7" creationId="{38015A67-2E7D-0F67-415D-5F201309BB74}"/>
          </ac:picMkLst>
        </pc:picChg>
      </pc:sldChg>
      <pc:sldChg chg="addSp delSp modSp add mod">
        <pc:chgData name="Scott Teeples" userId="d10d1ca6b42c3bca" providerId="LiveId" clId="{78CFE640-7FE3-4684-97C4-F392FFF90DBE}" dt="2026-08-04T20:11:23.820" v="3100" actId="14100"/>
        <pc:sldMkLst>
          <pc:docMk/>
          <pc:sldMk cId="3400215951" sldId="413"/>
        </pc:sldMkLst>
        <pc:spChg chg="mod">
          <ac:chgData name="Scott Teeples" userId="d10d1ca6b42c3bca" providerId="LiveId" clId="{78CFE640-7FE3-4684-97C4-F392FFF90DBE}" dt="2026-08-04T20:10:55.766" v="3096"/>
          <ac:spMkLst>
            <pc:docMk/>
            <pc:sldMk cId="3400215951" sldId="413"/>
            <ac:spMk id="5" creationId="{C7B6C558-F038-A336-CF91-EA0DBA97CE33}"/>
          </ac:spMkLst>
        </pc:spChg>
        <pc:picChg chg="add mod">
          <ac:chgData name="Scott Teeples" userId="d10d1ca6b42c3bca" providerId="LiveId" clId="{78CFE640-7FE3-4684-97C4-F392FFF90DBE}" dt="2026-08-04T20:11:23.820" v="3100" actId="14100"/>
          <ac:picMkLst>
            <pc:docMk/>
            <pc:sldMk cId="3400215951" sldId="413"/>
            <ac:picMk id="4" creationId="{CF3F8388-B668-B4E0-49C7-9CF928F32250}"/>
          </ac:picMkLst>
        </pc:picChg>
      </pc:sldChg>
      <pc:sldChg chg="addSp delSp modSp add mod">
        <pc:chgData name="Scott Teeples" userId="d10d1ca6b42c3bca" providerId="LiveId" clId="{78CFE640-7FE3-4684-97C4-F392FFF90DBE}" dt="2026-08-04T20:13:04.134" v="3112" actId="14100"/>
        <pc:sldMkLst>
          <pc:docMk/>
          <pc:sldMk cId="3974266500" sldId="414"/>
        </pc:sldMkLst>
        <pc:spChg chg="mod">
          <ac:chgData name="Scott Teeples" userId="d10d1ca6b42c3bca" providerId="LiveId" clId="{78CFE640-7FE3-4684-97C4-F392FFF90DBE}" dt="2026-08-04T20:12:33.870" v="3108" actId="14100"/>
          <ac:spMkLst>
            <pc:docMk/>
            <pc:sldMk cId="3974266500" sldId="414"/>
            <ac:spMk id="5" creationId="{4C7261AA-7AC3-C5B6-31E8-3A3738B47E03}"/>
          </ac:spMkLst>
        </pc:spChg>
        <pc:picChg chg="add mod">
          <ac:chgData name="Scott Teeples" userId="d10d1ca6b42c3bca" providerId="LiveId" clId="{78CFE640-7FE3-4684-97C4-F392FFF90DBE}" dt="2026-08-04T20:13:04.134" v="3112" actId="14100"/>
          <ac:picMkLst>
            <pc:docMk/>
            <pc:sldMk cId="3974266500" sldId="414"/>
            <ac:picMk id="6" creationId="{121D580E-61CD-C673-ADEB-18D8D17F6258}"/>
          </ac:picMkLst>
        </pc:picChg>
      </pc:sldChg>
      <pc:sldChg chg="addSp delSp modSp add mod">
        <pc:chgData name="Scott Teeples" userId="d10d1ca6b42c3bca" providerId="LiveId" clId="{78CFE640-7FE3-4684-97C4-F392FFF90DBE}" dt="2026-08-04T20:37:49.935" v="3393" actId="14100"/>
        <pc:sldMkLst>
          <pc:docMk/>
          <pc:sldMk cId="1040329097" sldId="416"/>
        </pc:sldMkLst>
        <pc:spChg chg="mod">
          <ac:chgData name="Scott Teeples" userId="d10d1ca6b42c3bca" providerId="LiveId" clId="{78CFE640-7FE3-4684-97C4-F392FFF90DBE}" dt="2026-08-04T20:37:49.935" v="3393" actId="14100"/>
          <ac:spMkLst>
            <pc:docMk/>
            <pc:sldMk cId="1040329097" sldId="416"/>
            <ac:spMk id="5" creationId="{0461A949-D4C0-1E31-9E1A-AF0AC60CBE0D}"/>
          </ac:spMkLst>
        </pc:spChg>
        <pc:picChg chg="add mod">
          <ac:chgData name="Scott Teeples" userId="d10d1ca6b42c3bca" providerId="LiveId" clId="{78CFE640-7FE3-4684-97C4-F392FFF90DBE}" dt="2026-08-04T20:37:45.965" v="3392" actId="1076"/>
          <ac:picMkLst>
            <pc:docMk/>
            <pc:sldMk cId="1040329097" sldId="416"/>
            <ac:picMk id="6" creationId="{BC0E19A3-BC05-4443-853D-FC709A938AF8}"/>
          </ac:picMkLst>
        </pc:picChg>
      </pc:sldChg>
      <pc:sldChg chg="addSp delSp modSp new add del mod ord modAnim">
        <pc:chgData name="Scott Teeples" userId="d10d1ca6b42c3bca" providerId="LiveId" clId="{78CFE640-7FE3-4684-97C4-F392FFF90DBE}" dt="2026-08-04T21:44:17.429" v="3454" actId="20577"/>
        <pc:sldMkLst>
          <pc:docMk/>
          <pc:sldMk cId="922070703" sldId="417"/>
        </pc:sldMkLst>
        <pc:spChg chg="mod">
          <ac:chgData name="Scott Teeples" userId="d10d1ca6b42c3bca" providerId="LiveId" clId="{78CFE640-7FE3-4684-97C4-F392FFF90DBE}" dt="2026-08-04T21:44:17.429" v="3454" actId="20577"/>
          <ac:spMkLst>
            <pc:docMk/>
            <pc:sldMk cId="922070703" sldId="417"/>
            <ac:spMk id="3" creationId="{A2B3111F-4133-5004-5E2F-FEDCF7583A10}"/>
          </ac:spMkLst>
        </pc:spChg>
        <pc:spChg chg="add mod">
          <ac:chgData name="Scott Teeples" userId="d10d1ca6b42c3bca" providerId="LiveId" clId="{78CFE640-7FE3-4684-97C4-F392FFF90DBE}" dt="2026-08-04T20:46:28.006" v="3401" actId="22"/>
          <ac:spMkLst>
            <pc:docMk/>
            <pc:sldMk cId="922070703" sldId="417"/>
            <ac:spMk id="5" creationId="{3678EA7C-A1F4-CC69-247C-962FCA7A930A}"/>
          </ac:spMkLst>
        </pc:spChg>
        <pc:picChg chg="add">
          <ac:chgData name="Scott Teeples" userId="d10d1ca6b42c3bca" providerId="LiveId" clId="{78CFE640-7FE3-4684-97C4-F392FFF90DBE}" dt="2026-08-04T20:47:03.363" v="3403" actId="22"/>
          <ac:picMkLst>
            <pc:docMk/>
            <pc:sldMk cId="922070703" sldId="417"/>
            <ac:picMk id="7" creationId="{5D2756AE-3819-19B1-616B-D17102A3E52E}"/>
          </ac:picMkLst>
        </pc:picChg>
      </pc:sldChg>
      <pc:sldChg chg="delSp modSp new mod ord modAnim">
        <pc:chgData name="Scott Teeples" userId="d10d1ca6b42c3bca" providerId="LiveId" clId="{78CFE640-7FE3-4684-97C4-F392FFF90DBE}" dt="2026-08-04T21:21:50.731" v="3453"/>
        <pc:sldMkLst>
          <pc:docMk/>
          <pc:sldMk cId="2146420312" sldId="418"/>
        </pc:sldMkLst>
        <pc:spChg chg="mod">
          <ac:chgData name="Scott Teeples" userId="d10d1ca6b42c3bca" providerId="LiveId" clId="{78CFE640-7FE3-4684-97C4-F392FFF90DBE}" dt="2026-08-04T21:18:32.197" v="3449" actId="27636"/>
          <ac:spMkLst>
            <pc:docMk/>
            <pc:sldMk cId="2146420312" sldId="418"/>
            <ac:spMk id="3" creationId="{BF85A4C2-00CA-DC33-C623-416C94CE1BA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FFA0C8-24F1-420D-8BBA-CEC02D94453C}" type="datetimeFigureOut">
              <a:rPr lang="en-US" smtClean="0"/>
              <a:t>8/22/2026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807025-3F73-4021-8CEB-F1FB094F83B9}" type="slidenum">
              <a:rPr lang="en-US" smtClean="0"/>
              <a:t>‹#›</a:t>
            </a:fld>
            <a:endParaRPr lang="en-US"/>
          </a:p>
        </p:txBody>
      </p:sp>
    </p:spTree>
    <p:extLst>
      <p:ext uri="{BB962C8B-B14F-4D97-AF65-F5344CB8AC3E}">
        <p14:creationId xmlns:p14="http://schemas.microsoft.com/office/powerpoint/2010/main" val="488716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46913-4CD5-9904-8517-3D78651798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A89A3E-4CF6-33E3-ABF9-C00B655069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A1040C-04C0-818C-DB60-1FE5E233632B}"/>
              </a:ext>
            </a:extLst>
          </p:cNvPr>
          <p:cNvSpPr>
            <a:spLocks noGrp="1"/>
          </p:cNvSpPr>
          <p:nvPr>
            <p:ph type="dt" sz="half" idx="10"/>
          </p:nvPr>
        </p:nvSpPr>
        <p:spPr/>
        <p:txBody>
          <a:bodyPr/>
          <a:lstStyle/>
          <a:p>
            <a:fld id="{30E242B4-8A0E-416F-985B-A5E6380477AA}" type="datetimeFigureOut">
              <a:rPr lang="en-US" smtClean="0"/>
              <a:t>8/22/2026</a:t>
            </a:fld>
            <a:endParaRPr lang="en-US"/>
          </a:p>
        </p:txBody>
      </p:sp>
      <p:sp>
        <p:nvSpPr>
          <p:cNvPr id="5" name="Footer Placeholder 4">
            <a:extLst>
              <a:ext uri="{FF2B5EF4-FFF2-40B4-BE49-F238E27FC236}">
                <a16:creationId xmlns:a16="http://schemas.microsoft.com/office/drawing/2014/main" id="{277462FF-25D0-EAA3-E1AD-63190ED1E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D9702-75B2-F65F-1779-F3FAD6D0C18D}"/>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2418485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D10BB-D7DD-B4E5-0A59-182F01A226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DD2289-7A00-07C8-68B5-47704D608F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C99D86-59FC-E148-39FE-93C1B246D58C}"/>
              </a:ext>
            </a:extLst>
          </p:cNvPr>
          <p:cNvSpPr>
            <a:spLocks noGrp="1"/>
          </p:cNvSpPr>
          <p:nvPr>
            <p:ph type="dt" sz="half" idx="10"/>
          </p:nvPr>
        </p:nvSpPr>
        <p:spPr/>
        <p:txBody>
          <a:bodyPr/>
          <a:lstStyle/>
          <a:p>
            <a:fld id="{30E242B4-8A0E-416F-985B-A5E6380477AA}" type="datetimeFigureOut">
              <a:rPr lang="en-US" smtClean="0"/>
              <a:t>8/22/2026</a:t>
            </a:fld>
            <a:endParaRPr lang="en-US"/>
          </a:p>
        </p:txBody>
      </p:sp>
      <p:sp>
        <p:nvSpPr>
          <p:cNvPr id="5" name="Footer Placeholder 4">
            <a:extLst>
              <a:ext uri="{FF2B5EF4-FFF2-40B4-BE49-F238E27FC236}">
                <a16:creationId xmlns:a16="http://schemas.microsoft.com/office/drawing/2014/main" id="{9DABE9A1-08C1-CFD0-AF48-172EBCF944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2FFE87-E64E-2D26-A826-931637E3EFD0}"/>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1816673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BD2DC-A648-15AB-E23B-9C8B16C8CE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04545BD-BC4D-667D-07B7-A0C4C4D092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0E436B-BF4E-1914-9CE6-A2C9CD827631}"/>
              </a:ext>
            </a:extLst>
          </p:cNvPr>
          <p:cNvSpPr>
            <a:spLocks noGrp="1"/>
          </p:cNvSpPr>
          <p:nvPr>
            <p:ph type="dt" sz="half" idx="10"/>
          </p:nvPr>
        </p:nvSpPr>
        <p:spPr/>
        <p:txBody>
          <a:bodyPr/>
          <a:lstStyle/>
          <a:p>
            <a:fld id="{30E242B4-8A0E-416F-985B-A5E6380477AA}" type="datetimeFigureOut">
              <a:rPr lang="en-US" smtClean="0"/>
              <a:t>8/22/2026</a:t>
            </a:fld>
            <a:endParaRPr lang="en-US"/>
          </a:p>
        </p:txBody>
      </p:sp>
      <p:sp>
        <p:nvSpPr>
          <p:cNvPr id="5" name="Footer Placeholder 4">
            <a:extLst>
              <a:ext uri="{FF2B5EF4-FFF2-40B4-BE49-F238E27FC236}">
                <a16:creationId xmlns:a16="http://schemas.microsoft.com/office/drawing/2014/main" id="{74EC3914-B1A1-D184-7858-C065E9FA88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56C186-AB0F-0FE9-0016-6CABC28C9C08}"/>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3887710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D65EE-46B2-D284-9ECE-F2A9A4602E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9DAC83-5D56-F564-656B-243A1AFD23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C184FC-BEBB-AAD3-6CC2-417260DB35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72AACD-3CE2-22B4-8FCC-68D876892227}"/>
              </a:ext>
            </a:extLst>
          </p:cNvPr>
          <p:cNvSpPr>
            <a:spLocks noGrp="1"/>
          </p:cNvSpPr>
          <p:nvPr>
            <p:ph type="dt" sz="half" idx="10"/>
          </p:nvPr>
        </p:nvSpPr>
        <p:spPr/>
        <p:txBody>
          <a:bodyPr/>
          <a:lstStyle/>
          <a:p>
            <a:fld id="{30E242B4-8A0E-416F-985B-A5E6380477AA}" type="datetimeFigureOut">
              <a:rPr lang="en-US" smtClean="0"/>
              <a:t>8/22/2026</a:t>
            </a:fld>
            <a:endParaRPr lang="en-US"/>
          </a:p>
        </p:txBody>
      </p:sp>
      <p:sp>
        <p:nvSpPr>
          <p:cNvPr id="6" name="Footer Placeholder 5">
            <a:extLst>
              <a:ext uri="{FF2B5EF4-FFF2-40B4-BE49-F238E27FC236}">
                <a16:creationId xmlns:a16="http://schemas.microsoft.com/office/drawing/2014/main" id="{E069B8D2-8257-E53E-C0DB-D09E82013B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168459-6B1E-349A-96C1-51A9EC6E54A2}"/>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2099037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DFD1D-4404-3A2B-08AF-690F21F5B90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4E9833-F0B4-3808-F12E-3F5CBDA901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2BA8AF-B544-7915-8F50-8C0FE3B83C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B34B7C-6C9E-FE9D-34B0-B0DB634CD3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C8F1FC-54DC-6FEE-86AB-AA40390731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CDDA2F-34D7-615B-A514-9B3B040A28C8}"/>
              </a:ext>
            </a:extLst>
          </p:cNvPr>
          <p:cNvSpPr>
            <a:spLocks noGrp="1"/>
          </p:cNvSpPr>
          <p:nvPr>
            <p:ph type="dt" sz="half" idx="10"/>
          </p:nvPr>
        </p:nvSpPr>
        <p:spPr/>
        <p:txBody>
          <a:bodyPr/>
          <a:lstStyle/>
          <a:p>
            <a:fld id="{30E242B4-8A0E-416F-985B-A5E6380477AA}" type="datetimeFigureOut">
              <a:rPr lang="en-US" smtClean="0"/>
              <a:t>8/22/2026</a:t>
            </a:fld>
            <a:endParaRPr lang="en-US"/>
          </a:p>
        </p:txBody>
      </p:sp>
      <p:sp>
        <p:nvSpPr>
          <p:cNvPr id="8" name="Footer Placeholder 7">
            <a:extLst>
              <a:ext uri="{FF2B5EF4-FFF2-40B4-BE49-F238E27FC236}">
                <a16:creationId xmlns:a16="http://schemas.microsoft.com/office/drawing/2014/main" id="{EA3FE008-D08D-69A3-6D8D-0B2A17AF6E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1D21AA-6ADF-2F4E-32CC-CC98CBE113A7}"/>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3298279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2D3E7-546A-315C-82C1-16AFDE658F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47E8D3-C49B-1791-DBD3-BB95D795D830}"/>
              </a:ext>
            </a:extLst>
          </p:cNvPr>
          <p:cNvSpPr>
            <a:spLocks noGrp="1"/>
          </p:cNvSpPr>
          <p:nvPr>
            <p:ph type="dt" sz="half" idx="10"/>
          </p:nvPr>
        </p:nvSpPr>
        <p:spPr/>
        <p:txBody>
          <a:bodyPr/>
          <a:lstStyle/>
          <a:p>
            <a:fld id="{30E242B4-8A0E-416F-985B-A5E6380477AA}" type="datetimeFigureOut">
              <a:rPr lang="en-US" smtClean="0"/>
              <a:t>8/22/2026</a:t>
            </a:fld>
            <a:endParaRPr lang="en-US"/>
          </a:p>
        </p:txBody>
      </p:sp>
      <p:sp>
        <p:nvSpPr>
          <p:cNvPr id="4" name="Footer Placeholder 3">
            <a:extLst>
              <a:ext uri="{FF2B5EF4-FFF2-40B4-BE49-F238E27FC236}">
                <a16:creationId xmlns:a16="http://schemas.microsoft.com/office/drawing/2014/main" id="{B7BF0610-08CA-723E-6BDD-FC4993C891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4BC321-11C0-66DA-7324-0F88538A27A5}"/>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1350559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4AE0E8-A528-FA71-EAE4-7D98B36101B8}"/>
              </a:ext>
            </a:extLst>
          </p:cNvPr>
          <p:cNvSpPr>
            <a:spLocks noGrp="1"/>
          </p:cNvSpPr>
          <p:nvPr>
            <p:ph type="dt" sz="half" idx="10"/>
          </p:nvPr>
        </p:nvSpPr>
        <p:spPr/>
        <p:txBody>
          <a:bodyPr/>
          <a:lstStyle/>
          <a:p>
            <a:fld id="{30E242B4-8A0E-416F-985B-A5E6380477AA}" type="datetimeFigureOut">
              <a:rPr lang="en-US" smtClean="0"/>
              <a:t>8/22/2026</a:t>
            </a:fld>
            <a:endParaRPr lang="en-US"/>
          </a:p>
        </p:txBody>
      </p:sp>
      <p:sp>
        <p:nvSpPr>
          <p:cNvPr id="3" name="Footer Placeholder 2">
            <a:extLst>
              <a:ext uri="{FF2B5EF4-FFF2-40B4-BE49-F238E27FC236}">
                <a16:creationId xmlns:a16="http://schemas.microsoft.com/office/drawing/2014/main" id="{48D0EDC7-8C5D-A79A-24B2-7D6273FC3D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F50D91-241F-6A5D-DAF3-A055B6BE71D8}"/>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392934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6443C-9636-81A4-4A4F-CE6C867322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9D0EDB-80B6-008E-9919-B5E44467B4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EE5A81-CDEB-4356-62DE-2E29E0DDE2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A06A44-F87F-D29B-C1E8-6A10B4422939}"/>
              </a:ext>
            </a:extLst>
          </p:cNvPr>
          <p:cNvSpPr>
            <a:spLocks noGrp="1"/>
          </p:cNvSpPr>
          <p:nvPr>
            <p:ph type="dt" sz="half" idx="10"/>
          </p:nvPr>
        </p:nvSpPr>
        <p:spPr/>
        <p:txBody>
          <a:bodyPr/>
          <a:lstStyle/>
          <a:p>
            <a:fld id="{30E242B4-8A0E-416F-985B-A5E6380477AA}" type="datetimeFigureOut">
              <a:rPr lang="en-US" smtClean="0"/>
              <a:t>8/22/2026</a:t>
            </a:fld>
            <a:endParaRPr lang="en-US"/>
          </a:p>
        </p:txBody>
      </p:sp>
      <p:sp>
        <p:nvSpPr>
          <p:cNvPr id="6" name="Footer Placeholder 5">
            <a:extLst>
              <a:ext uri="{FF2B5EF4-FFF2-40B4-BE49-F238E27FC236}">
                <a16:creationId xmlns:a16="http://schemas.microsoft.com/office/drawing/2014/main" id="{BED37E40-F850-DA21-F9B2-4D33ECD638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1BF3A6-A216-E9E2-0A06-7849E4B0CDAA}"/>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570512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0FA-E137-655F-B57E-264DA58A96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5E45E5-D9A6-0CCC-057F-2F4457F826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DA732E-1B43-D572-A2DF-345D866542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6390F3-9963-C85A-15E5-30313F0F47CB}"/>
              </a:ext>
            </a:extLst>
          </p:cNvPr>
          <p:cNvSpPr>
            <a:spLocks noGrp="1"/>
          </p:cNvSpPr>
          <p:nvPr>
            <p:ph type="dt" sz="half" idx="10"/>
          </p:nvPr>
        </p:nvSpPr>
        <p:spPr/>
        <p:txBody>
          <a:bodyPr/>
          <a:lstStyle/>
          <a:p>
            <a:fld id="{30E242B4-8A0E-416F-985B-A5E6380477AA}" type="datetimeFigureOut">
              <a:rPr lang="en-US" smtClean="0"/>
              <a:t>8/22/2026</a:t>
            </a:fld>
            <a:endParaRPr lang="en-US"/>
          </a:p>
        </p:txBody>
      </p:sp>
      <p:sp>
        <p:nvSpPr>
          <p:cNvPr id="6" name="Footer Placeholder 5">
            <a:extLst>
              <a:ext uri="{FF2B5EF4-FFF2-40B4-BE49-F238E27FC236}">
                <a16:creationId xmlns:a16="http://schemas.microsoft.com/office/drawing/2014/main" id="{7BF01174-4B9C-FE4A-C9C7-859424B6F6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3ED186-4E3E-C8DF-C994-33854028993D}"/>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381093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8072-95EB-E529-9788-8F67D7F38F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1011BF-432A-6B14-F594-5CB6ECE930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CD66B6-5695-D812-D1E0-3D7B7793106C}"/>
              </a:ext>
            </a:extLst>
          </p:cNvPr>
          <p:cNvSpPr>
            <a:spLocks noGrp="1"/>
          </p:cNvSpPr>
          <p:nvPr>
            <p:ph type="dt" sz="half" idx="10"/>
          </p:nvPr>
        </p:nvSpPr>
        <p:spPr/>
        <p:txBody>
          <a:bodyPr/>
          <a:lstStyle/>
          <a:p>
            <a:fld id="{30E242B4-8A0E-416F-985B-A5E6380477AA}" type="datetimeFigureOut">
              <a:rPr lang="en-US" smtClean="0"/>
              <a:t>8/22/2026</a:t>
            </a:fld>
            <a:endParaRPr lang="en-US"/>
          </a:p>
        </p:txBody>
      </p:sp>
      <p:sp>
        <p:nvSpPr>
          <p:cNvPr id="5" name="Footer Placeholder 4">
            <a:extLst>
              <a:ext uri="{FF2B5EF4-FFF2-40B4-BE49-F238E27FC236}">
                <a16:creationId xmlns:a16="http://schemas.microsoft.com/office/drawing/2014/main" id="{228CE249-B327-AFD1-ACF1-8FA11B79F8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20B06B-A484-F234-6938-22840E4D57C6}"/>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228619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1B2B9B-F6CA-5F65-9501-B71C982528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0331C9-A7BD-EA55-D4D1-02873AB31A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6A228A-9FE0-A5EE-E3F9-2B02C937B651}"/>
              </a:ext>
            </a:extLst>
          </p:cNvPr>
          <p:cNvSpPr>
            <a:spLocks noGrp="1"/>
          </p:cNvSpPr>
          <p:nvPr>
            <p:ph type="dt" sz="half" idx="10"/>
          </p:nvPr>
        </p:nvSpPr>
        <p:spPr/>
        <p:txBody>
          <a:bodyPr/>
          <a:lstStyle/>
          <a:p>
            <a:fld id="{30E242B4-8A0E-416F-985B-A5E6380477AA}" type="datetimeFigureOut">
              <a:rPr lang="en-US" smtClean="0"/>
              <a:t>8/22/2026</a:t>
            </a:fld>
            <a:endParaRPr lang="en-US"/>
          </a:p>
        </p:txBody>
      </p:sp>
      <p:sp>
        <p:nvSpPr>
          <p:cNvPr id="5" name="Footer Placeholder 4">
            <a:extLst>
              <a:ext uri="{FF2B5EF4-FFF2-40B4-BE49-F238E27FC236}">
                <a16:creationId xmlns:a16="http://schemas.microsoft.com/office/drawing/2014/main" id="{8C3CD6CA-8784-D343-7B89-38B8B78F14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9437B1-6079-5198-548C-D30BAE942530}"/>
              </a:ext>
            </a:extLst>
          </p:cNvPr>
          <p:cNvSpPr>
            <a:spLocks noGrp="1"/>
          </p:cNvSpPr>
          <p:nvPr>
            <p:ph type="sldNum" sz="quarter" idx="12"/>
          </p:nvPr>
        </p:nvSpPr>
        <p:spPr/>
        <p:txBody>
          <a:bodyPr/>
          <a:lstStyle/>
          <a:p>
            <a:fld id="{B0E1B97B-CAEE-450D-BAF8-8304F4D2B4E9}" type="slidenum">
              <a:rPr lang="en-US" smtClean="0"/>
              <a:t>‹#›</a:t>
            </a:fld>
            <a:endParaRPr lang="en-US"/>
          </a:p>
        </p:txBody>
      </p:sp>
    </p:spTree>
    <p:extLst>
      <p:ext uri="{BB962C8B-B14F-4D97-AF65-F5344CB8AC3E}">
        <p14:creationId xmlns:p14="http://schemas.microsoft.com/office/powerpoint/2010/main" val="3819185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5DDA8-F21A-C146-8FCB-66A5130F70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79BE52-638B-48A6-0824-73A68A7624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D9FBEE-FFEA-6C99-BE98-CA9D76F8D9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0E242B4-8A0E-416F-985B-A5E6380477AA}" type="datetimeFigureOut">
              <a:rPr lang="en-US" smtClean="0"/>
              <a:t>8/22/2026</a:t>
            </a:fld>
            <a:endParaRPr lang="en-US"/>
          </a:p>
        </p:txBody>
      </p:sp>
      <p:sp>
        <p:nvSpPr>
          <p:cNvPr id="5" name="Footer Placeholder 4">
            <a:extLst>
              <a:ext uri="{FF2B5EF4-FFF2-40B4-BE49-F238E27FC236}">
                <a16:creationId xmlns:a16="http://schemas.microsoft.com/office/drawing/2014/main" id="{6F15800A-D523-0AA0-665B-96F2908A7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7B1F1B5-C7F4-A95C-FB16-C062081C1D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0E1B97B-CAEE-450D-BAF8-8304F4D2B4E9}" type="slidenum">
              <a:rPr lang="en-US" smtClean="0"/>
              <a:t>‹#›</a:t>
            </a:fld>
            <a:endParaRPr lang="en-US"/>
          </a:p>
        </p:txBody>
      </p:sp>
    </p:spTree>
    <p:extLst>
      <p:ext uri="{BB962C8B-B14F-4D97-AF65-F5344CB8AC3E}">
        <p14:creationId xmlns:p14="http://schemas.microsoft.com/office/powerpoint/2010/main" val="2500756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fteeples@outlook.com" TargetMode="External"/><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hyperlink" Target="http://www.oregon-fce.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goodhousekeeping.com/life/g25692093/random-trivia/" TargetMode="External"/><Relationship Id="rId2" Type="http://schemas.openxmlformats.org/officeDocument/2006/relationships/hyperlink" Target="https://www.goodhousekeeping.com/life/travel/g4170/weird-facts-states/"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dhousekeeping.com/life/travel/g4412/the-50-cutest-native-animals-in-every-state/" TargetMode="External"/><Relationship Id="rId2" Type="http://schemas.openxmlformats.org/officeDocument/2006/relationships/hyperlink" Target="https://www.goodhousekeeping.com/food-recipes/party-ideas/news/a25730/american-food-fact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huffpost.com/entry/10-crazy-driving-laws-aro_b_4853354"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municode.com/library/ak/anchorage/codes/code_of_ordinances?nodeId=TIT9VETR_CH9.36MIRU_9.36.150CAANOUV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historycollection.co/these-are-some-of-the-craziest-laws-in-the-united-states-and-some-that-were-totally-made-up/"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library.municode.com/ar/little_rock/codes/code_of_ordinances?nodeId=COOR_CH18MIPROF_ARTIIOFINPUPEOR_S18-54SOHOSASH"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california.com/strange-laws-california/"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municode.com/library/co/boulder/codes/municipal_code?nodeId=TIT5GEOF_CH4OFAGPR_5-4-16OUFUR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cdm15019.contentdm.oclc.org/digital/collection/p128501coll2/id/246994"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delcode.delaware.gov/title11/c005/sc07/index.s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countryliving.com/life/a38593/weird-laws-in-the-us/" TargetMode="External"/><Relationship Id="rId2" Type="http://schemas.openxmlformats.org/officeDocument/2006/relationships/hyperlink" Target="https://www.amazon.com/Jumanji-Frank-Welker/dp/B000I8HIV8?linkCode=ogi&amp;tag=ghk-lift-20&amp;ascsubtag=%5Bartid%7C10055.g.4039%5Bsrc%7Cmgu_ga_ghk_md_pmx_prog_org_us_19597983321&amp;asc_source=google&amp;asc_campaign=mgu_ga_ghk_md_pmx_prog_org_us_19597983321&amp;asc_refurl=https%3A%2F%2Fwww.goodhousekeeping.com%2Flife%2Fnews%2Fg4039%2Fcrazy-state-laws%2F" TargetMode="Externa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law.justia.com/codes/georgia/2010/title-12/chapter-5/article-4/part-4/12-5-288"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onlyinyourstate.com/hawaii/illegal-things-hi/"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legislature.idaho.gov/statutesrules/idstat/title18/t18ch39/sect18-3906/"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chicago.cbslocal.com/2012/03/28/bill-would-allow-culinary-students-under-21-to-taste-alcoho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municode.com/library/in/indianapolis_-_marion_county/codes/code_of_ordinances?nodeId=TITIIPUORSA_CH441TR_ARTIINGE_S441-105EFCHHOOTAN"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tiffin-iowa.org/wp-content/uploads/2016/08/chapter-41.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cnbc.com/2011/03/24/Weirdest-Traffic-Laws.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womansday.com/relationships/dating-marriage/advice/a1846/10-obscure-marriage-laws-in-the-us-110196/"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www.onelegal.com/blog/thats-a-crime-current-state-laws-that-might-surprise-you/"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ecode360.com/9683809"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patch.com/maryland/westminster/crazy-maryland-laws-that-youve-probably-violated?utm_content=Do%20Not%20Wear%20a%20Sleeveless%20Shirt%20in%20a%20Public%20Park&amp;utm_campaign=10%20Maryland%20Laws%20You%20Won%27t%20Believe%20Exist%20...&amp;utm_source=ocn_story&amp;utm_medium=website"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www.mass.gov/courts/case-legal-res/law-lib/laws-by-subj/about/fortune.html"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www.legislature.mi.gov/(S(vlaqzjae5zkjxhvm4lajfqvi))/mileg.aspx?page=getObject&amp;objectName=mcl-435-251"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library.amlegal.com/nxt/gateway.dll/Minnesota/minneton/chapter8publichealthpublicnuisances?f=templates$fn=default.htm$3.0$vid=amlegal:minnetonka_mn$anc=JD_840"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billstatus.ls.state.ms.us/2013/pdf/history/SB/SB2687.xml#addinfo"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revisor.mo.gov/main/OneSection.aspx?section=578.176"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www.municode.com/library/mt/billings/codes/code_of_ordinances?nodeId=CICO_CH4AN_ART4-300CAKESAAN_S4-304RARA"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s://nebraskalegislature.gov/laws/statutes.php?statute=42-102"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s://www.municode.com/library/NV/Reno/codes/administrative_code?nodeId=PT2READCO_TIT8PUPESAMO_CH8.12OFAGPUPE_S8.12.015SILYDOPUSIDORERECE"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law.justia.com/codes/new-hampshire/2010/titlexviii/chapter207/section207-48"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law.justia.com/codes/new-jersey/2015/title-2c/section-2c-39-13/"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nmlegis.gov/Publications/New_Mexico_State_Government/Constitutional_Amendment/Constitutional_Amendments_2014.pdf"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s://www.longisland.com/strange-laws-of-long-island-and-new-york-state.html"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law.justia.com/codes/north-carolina/2015/chapter-18b/article-3/section-18b-308"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s://www.municode.com/library/nd/devils_lake/codes/code_of_ordinances?nodeId=TIT8HESA_CH8.20FI"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s://www.municode.com/library/oh/akron/codes/code_of_ordinances?nodeId=TIT9GEPR_CH92AN_92.06CORABAPOALDI"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hyperlink" Target="https://law.justia.com/codes/oklahoma/2014/title-21/section-21-1700"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www.oregonlaws.org/ors/166.645"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s://www.legis.state.pa.us/cfdocs/legis/LI/consCheck.cfm?txtType=HTM&amp;ttl=18&amp;div=0&amp;chpt=71&amp;sctn=4&amp;subsctn=0"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law.justia.com/codes/rhode-island/2017/title-11/chapter-11-22/section-11-22-11/"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www.scstatehouse.gov/code/t63c019.php"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www.cfodailynews.com/news/no-sleeping-in-a-cheese-factory-and-6-other-bizarre-state-laws/"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hyperlink" Target="https://www.today.com/money/share-netflix-tennessee-go-jail-1C8368478"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http://www.statutes.legis.state.tx.us/Docs/PE/htm/PE.48.htm"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s://le.utah.gov/xcode/Title76/Chapter9/76-9-S705.html"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hyperlink" Target="https://www.insideedition.com/gallery/you-cant-do-what-there-some-weirdest-laws-us-48474/need-false-teeth-you-may-need-hubbys-permission-if-you-live-here-1881"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hyperlink" Target="https://library.municode.com/va/chesapeake/codes/code_of_ordinances?nodeId=PTIICOOR_CH46OFMIPR_ARTIINGE_S46-8TRTRAC"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hyperlink" Target="https://law.justia.com/codes/west-virginia/2005/61/wvc61-6-16.html"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https://docs.legis.wisconsin.gov/statutes/statutes/97/II/18"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E:\FILES\PFILES\MSOFFICE\MEDIA\CNTCD1\Animated\j0283642.gif">
            <a:extLst>
              <a:ext uri="{FF2B5EF4-FFF2-40B4-BE49-F238E27FC236}">
                <a16:creationId xmlns:a16="http://schemas.microsoft.com/office/drawing/2014/main" id="{36C5C7B3-70E9-E2AB-7332-56994EAB9BD2}"/>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760601" y="4023585"/>
            <a:ext cx="766133" cy="8755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0C40CECB-C5A3-9C7B-A595-757FE9CA78A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3">
            <a:extLst>
              <a:ext uri="{FF2B5EF4-FFF2-40B4-BE49-F238E27FC236}">
                <a16:creationId xmlns:a16="http://schemas.microsoft.com/office/drawing/2014/main" id="{10AE7CE0-DFD4-0EA7-96D0-EF8AA05A123F}"/>
              </a:ext>
            </a:extLst>
          </p:cNvPr>
          <p:cNvSpPr>
            <a:spLocks noChangeArrowheads="1"/>
          </p:cNvSpPr>
          <p:nvPr/>
        </p:nvSpPr>
        <p:spPr bwMode="auto">
          <a:xfrm>
            <a:off x="4312621" y="435514"/>
            <a:ext cx="6986029"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447800" algn="l"/>
              </a:tabLst>
              <a:defRPr>
                <a:solidFill>
                  <a:schemeClr val="tx1"/>
                </a:solidFill>
                <a:latin typeface="Arial" panose="020B0604020202020204" pitchFamily="34" charset="0"/>
              </a:defRPr>
            </a:lvl1pPr>
            <a:lvl2pPr eaLnBrk="0" fontAlgn="base" hangingPunct="0">
              <a:spcBef>
                <a:spcPct val="0"/>
              </a:spcBef>
              <a:spcAft>
                <a:spcPct val="0"/>
              </a:spcAft>
              <a:tabLst>
                <a:tab pos="1447800" algn="l"/>
              </a:tabLst>
              <a:defRPr>
                <a:solidFill>
                  <a:schemeClr val="tx1"/>
                </a:solidFill>
                <a:latin typeface="Arial" panose="020B0604020202020204" pitchFamily="34" charset="0"/>
              </a:defRPr>
            </a:lvl2pPr>
            <a:lvl3pPr eaLnBrk="0" fontAlgn="base" hangingPunct="0">
              <a:spcBef>
                <a:spcPct val="0"/>
              </a:spcBef>
              <a:spcAft>
                <a:spcPct val="0"/>
              </a:spcAft>
              <a:tabLst>
                <a:tab pos="1447800" algn="l"/>
              </a:tabLst>
              <a:defRPr>
                <a:solidFill>
                  <a:schemeClr val="tx1"/>
                </a:solidFill>
                <a:latin typeface="Arial" panose="020B0604020202020204" pitchFamily="34" charset="0"/>
              </a:defRPr>
            </a:lvl3pPr>
            <a:lvl4pPr eaLnBrk="0" fontAlgn="base" hangingPunct="0">
              <a:spcBef>
                <a:spcPct val="0"/>
              </a:spcBef>
              <a:spcAft>
                <a:spcPct val="0"/>
              </a:spcAft>
              <a:tabLst>
                <a:tab pos="1447800" algn="l"/>
              </a:tabLst>
              <a:defRPr>
                <a:solidFill>
                  <a:schemeClr val="tx1"/>
                </a:solidFill>
                <a:latin typeface="Arial" panose="020B0604020202020204" pitchFamily="34" charset="0"/>
              </a:defRPr>
            </a:lvl4pPr>
            <a:lvl5pPr eaLnBrk="0" fontAlgn="base" hangingPunct="0">
              <a:spcBef>
                <a:spcPct val="0"/>
              </a:spcBef>
              <a:spcAft>
                <a:spcPct val="0"/>
              </a:spcAft>
              <a:tabLst>
                <a:tab pos="1447800" algn="l"/>
              </a:tabLst>
              <a:defRPr>
                <a:solidFill>
                  <a:schemeClr val="tx1"/>
                </a:solidFill>
                <a:latin typeface="Arial" panose="020B0604020202020204" pitchFamily="34" charset="0"/>
              </a:defRPr>
            </a:lvl5pPr>
            <a:lvl6pPr eaLnBrk="0" fontAlgn="base" hangingPunct="0">
              <a:spcBef>
                <a:spcPct val="0"/>
              </a:spcBef>
              <a:spcAft>
                <a:spcPct val="0"/>
              </a:spcAft>
              <a:tabLst>
                <a:tab pos="1447800" algn="l"/>
              </a:tabLst>
              <a:defRPr>
                <a:solidFill>
                  <a:schemeClr val="tx1"/>
                </a:solidFill>
                <a:latin typeface="Arial" panose="020B0604020202020204" pitchFamily="34" charset="0"/>
              </a:defRPr>
            </a:lvl6pPr>
            <a:lvl7pPr eaLnBrk="0" fontAlgn="base" hangingPunct="0">
              <a:spcBef>
                <a:spcPct val="0"/>
              </a:spcBef>
              <a:spcAft>
                <a:spcPct val="0"/>
              </a:spcAft>
              <a:tabLst>
                <a:tab pos="1447800" algn="l"/>
              </a:tabLst>
              <a:defRPr>
                <a:solidFill>
                  <a:schemeClr val="tx1"/>
                </a:solidFill>
                <a:latin typeface="Arial" panose="020B0604020202020204" pitchFamily="34" charset="0"/>
              </a:defRPr>
            </a:lvl7pPr>
            <a:lvl8pPr eaLnBrk="0" fontAlgn="base" hangingPunct="0">
              <a:spcBef>
                <a:spcPct val="0"/>
              </a:spcBef>
              <a:spcAft>
                <a:spcPct val="0"/>
              </a:spcAft>
              <a:tabLst>
                <a:tab pos="1447800" algn="l"/>
              </a:tabLst>
              <a:defRPr>
                <a:solidFill>
                  <a:schemeClr val="tx1"/>
                </a:solidFill>
                <a:latin typeface="Arial" panose="020B0604020202020204" pitchFamily="34" charset="0"/>
              </a:defRPr>
            </a:lvl8pPr>
            <a:lvl9pPr eaLnBrk="0" fontAlgn="base" hangingPunct="0">
              <a:spcBef>
                <a:spcPct val="0"/>
              </a:spcBef>
              <a:spcAft>
                <a:spcPct val="0"/>
              </a:spcAft>
              <a:tabLst>
                <a:tab pos="1447800"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1447800" algn="l"/>
              </a:tabLst>
            </a:pPr>
            <a:r>
              <a:rPr kumimoji="0" lang="en-US" altLang="en-US" sz="44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Calibri" panose="020F0502020204030204" pitchFamily="34" charset="0"/>
              </a:rPr>
              <a:t>“</a:t>
            </a:r>
            <a:r>
              <a:rPr kumimoji="0" lang="en-US" altLang="en-US" sz="4400" b="1" i="0" u="none" strike="noStrike" cap="none" normalizeH="0" baseline="0" dirty="0">
                <a:ln>
                  <a:noFill/>
                </a:ln>
                <a:solidFill>
                  <a:schemeClr val="tx1"/>
                </a:solidFill>
                <a:effectLst/>
                <a:latin typeface="Calibri" panose="020F0502020204030204" pitchFamily="34" charset="0"/>
                <a:ea typeface="Aptos" panose="020B0004020202020204" pitchFamily="34" charset="0"/>
                <a:cs typeface="Calibri" panose="020F0502020204030204" pitchFamily="34" charset="0"/>
              </a:rPr>
              <a:t>Crazy Laws of Oregon and the USA</a:t>
            </a:r>
            <a:r>
              <a:rPr kumimoji="0" lang="en-US" altLang="en-US" sz="44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Calibri" panose="020F0502020204030204" pitchFamily="34" charset="0"/>
              </a:rPr>
              <a:t>”</a:t>
            </a:r>
            <a:endParaRPr lang="en-US" altLang="en-US" sz="4400" dirty="0">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447800" algn="l"/>
              </a:tabLst>
            </a:pPr>
            <a:r>
              <a:rPr kumimoji="0" lang="en-US" altLang="en-US"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en-US" altLang="en-US" sz="1100" b="0" i="0" u="none" strike="noStrike" cap="none" normalizeH="0" baseline="0" dirty="0">
              <a:ln>
                <a:noFill/>
              </a:ln>
              <a:solidFill>
                <a:schemeClr val="tx1"/>
              </a:solidFill>
              <a:effectLst/>
            </a:endParaRPr>
          </a:p>
        </p:txBody>
      </p:sp>
      <p:sp>
        <p:nvSpPr>
          <p:cNvPr id="3" name="TextBox 2">
            <a:extLst>
              <a:ext uri="{FF2B5EF4-FFF2-40B4-BE49-F238E27FC236}">
                <a16:creationId xmlns:a16="http://schemas.microsoft.com/office/drawing/2014/main" id="{11EC38DB-08AA-A18C-A9D5-21D7FE244370}"/>
              </a:ext>
            </a:extLst>
          </p:cNvPr>
          <p:cNvSpPr txBox="1"/>
          <p:nvPr/>
        </p:nvSpPr>
        <p:spPr>
          <a:xfrm>
            <a:off x="316302" y="1642098"/>
            <a:ext cx="11559396" cy="48936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Designed for and presented at the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2026 Oregon Association for Family and Community Education (FCE) State Conference</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a:buNone/>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p>
          <a:p>
            <a:pPr marL="0" marR="0">
              <a:buNone/>
            </a:pPr>
            <a:r>
              <a:rPr lang="en-US" sz="2400" kern="100" dirty="0">
                <a:effectLst/>
                <a:latin typeface="Calibri" panose="020F0502020204030204" pitchFamily="34" charset="0"/>
                <a:ea typeface="Times New Roman" panose="02020603050405020304" pitchFamily="18" charset="0"/>
                <a:cs typeface="Times New Roman" panose="02020603050405020304" pitchFamily="18" charset="0"/>
              </a:rPr>
              <a:t>Developed and written by: </a:t>
            </a:r>
            <a:r>
              <a:rPr lang="en-US" sz="2400" b="1" kern="100" dirty="0">
                <a:effectLst/>
                <a:latin typeface="Calibri" panose="020F0502020204030204" pitchFamily="34" charset="0"/>
                <a:ea typeface="Times New Roman" panose="02020603050405020304" pitchFamily="18" charset="0"/>
                <a:cs typeface="Times New Roman" panose="02020603050405020304" pitchFamily="18" charset="0"/>
              </a:rPr>
              <a:t>Marian Shields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2400" kern="100" dirty="0">
                <a:effectLst/>
                <a:latin typeface="Calibri" panose="020F0502020204030204" pitchFamily="34" charset="0"/>
                <a:ea typeface="Times New Roman" panose="02020603050405020304" pitchFamily="18" charset="0"/>
                <a:cs typeface="Times New Roman" panose="02020603050405020304" pitchFamily="18" charset="0"/>
              </a:rPr>
              <a:t>Oregon Association for Family and Community Education – FCE Member; Oregon FCE State Secretary </a:t>
            </a:r>
            <a:endPar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kern="1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Assisted</a:t>
            </a: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by: </a:t>
            </a:r>
            <a:r>
              <a:rPr kumimoji="0" lang="en-US" sz="2400" b="1"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Scott Teeples – FCL Certified Leader Trainer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Oregon Association for Family and Community Education – FCE Member; 2018-2026 Oregon FCE President; Past Oregon FCE Secretary; Past National FCE Board Member</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en-US" sz="1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Note: PowerPoint of this lesson is available. Please contact Scott Teeples 541-891-6456 – email </a:t>
            </a:r>
            <a:r>
              <a:rPr kumimoji="0" lang="en-US" sz="1400" b="1" i="0" u="sng" strike="noStrike" kern="100" cap="none" spc="0" normalizeH="0" baseline="0" noProof="0" dirty="0">
                <a:ln>
                  <a:noFill/>
                </a:ln>
                <a:solidFill>
                  <a:srgbClr val="467886"/>
                </a:solidFill>
                <a:effectLst/>
                <a:uLnTx/>
                <a:uFillTx/>
                <a:latin typeface="Calibri" panose="020F0502020204030204" pitchFamily="34" charset="0"/>
                <a:ea typeface="Aptos" panose="020B0004020202020204" pitchFamily="34" charset="0"/>
                <a:cs typeface="Times New Roman" panose="02020603050405020304" pitchFamily="18" charset="0"/>
                <a:hlinkClick r:id="rId3"/>
              </a:rPr>
              <a:t>sfteeples@outlook.com</a:t>
            </a:r>
            <a:r>
              <a:rPr kumimoji="0" lang="en-US" sz="1400" b="1"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 Also see </a:t>
            </a:r>
            <a:r>
              <a:rPr kumimoji="0" lang="en-US" sz="1400" b="1" i="0" u="sng" strike="noStrike" kern="100" cap="none" spc="0" normalizeH="0" baseline="0" noProof="0" dirty="0">
                <a:ln>
                  <a:noFill/>
                </a:ln>
                <a:solidFill>
                  <a:srgbClr val="467886"/>
                </a:solidFill>
                <a:effectLst/>
                <a:uLnTx/>
                <a:uFillTx/>
                <a:latin typeface="Calibri" panose="020F0502020204030204" pitchFamily="34" charset="0"/>
                <a:ea typeface="Aptos" panose="020B0004020202020204" pitchFamily="34" charset="0"/>
                <a:cs typeface="Times New Roman" panose="02020603050405020304" pitchFamily="18" charset="0"/>
                <a:hlinkClick r:id="rId4"/>
              </a:rPr>
              <a:t>www.oregon-fce.org</a:t>
            </a:r>
            <a:endParaRPr kumimoji="0" lang="en-US" sz="1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6C8034B9-0708-3F33-3A54-5C7169EB9DF4}"/>
              </a:ext>
            </a:extLst>
          </p:cNvPr>
          <p:cNvSpPr txBox="1"/>
          <p:nvPr/>
        </p:nvSpPr>
        <p:spPr>
          <a:xfrm>
            <a:off x="10013430" y="5714731"/>
            <a:ext cx="1862269" cy="369332"/>
          </a:xfrm>
          <a:prstGeom prst="rect">
            <a:avLst/>
          </a:prstGeom>
          <a:noFill/>
        </p:spPr>
        <p:txBody>
          <a:bodyPr wrap="square" rtlCol="0">
            <a:spAutoFit/>
          </a:bodyPr>
          <a:lstStyle/>
          <a:p>
            <a:r>
              <a:rPr lang="en-US" dirty="0"/>
              <a:t>Revised 8-22-26</a:t>
            </a:r>
          </a:p>
        </p:txBody>
      </p:sp>
      <p:pic>
        <p:nvPicPr>
          <p:cNvPr id="8" name="Picture 7" descr="50 craziest state laws">
            <a:extLst>
              <a:ext uri="{FF2B5EF4-FFF2-40B4-BE49-F238E27FC236}">
                <a16:creationId xmlns:a16="http://schemas.microsoft.com/office/drawing/2014/main" id="{A79E13E0-0138-53FF-9A99-43EEEB1DA40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99016" y="143900"/>
            <a:ext cx="2071665" cy="2071665"/>
          </a:xfrm>
          <a:prstGeom prst="rect">
            <a:avLst/>
          </a:prstGeom>
          <a:noFill/>
          <a:ln>
            <a:noFill/>
          </a:ln>
        </p:spPr>
      </p:pic>
      <p:pic>
        <p:nvPicPr>
          <p:cNvPr id="9" name="Picture 8" descr="Crazy Laws Stock Illustrations – 21 Crazy Laws Stock ...">
            <a:extLst>
              <a:ext uri="{FF2B5EF4-FFF2-40B4-BE49-F238E27FC236}">
                <a16:creationId xmlns:a16="http://schemas.microsoft.com/office/drawing/2014/main" id="{239C6425-531C-D640-5A36-0F5F13674751}"/>
              </a:ext>
            </a:extLst>
          </p:cNvPr>
          <p:cNvPicPr>
            <a:picLocks noChangeAspect="1"/>
          </p:cNvPicPr>
          <p:nvPr/>
        </p:nvPicPr>
        <p:blipFill>
          <a:blip r:embed="rId6"/>
          <a:stretch>
            <a:fillRect/>
          </a:stretch>
        </p:blipFill>
        <p:spPr>
          <a:xfrm>
            <a:off x="9116070" y="1170602"/>
            <a:ext cx="1644531" cy="933271"/>
          </a:xfrm>
          <a:prstGeom prst="rect">
            <a:avLst/>
          </a:prstGeom>
        </p:spPr>
      </p:pic>
    </p:spTree>
    <p:extLst>
      <p:ext uri="{BB962C8B-B14F-4D97-AF65-F5344CB8AC3E}">
        <p14:creationId xmlns:p14="http://schemas.microsoft.com/office/powerpoint/2010/main" val="456936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E3EA2B-7710-B436-1FDE-0DB1F8399017}"/>
              </a:ext>
            </a:extLst>
          </p:cNvPr>
          <p:cNvSpPr>
            <a:spLocks noGrp="1"/>
          </p:cNvSpPr>
          <p:nvPr>
            <p:ph idx="1"/>
          </p:nvPr>
        </p:nvSpPr>
        <p:spPr>
          <a:xfrm>
            <a:off x="202019" y="589547"/>
            <a:ext cx="8327384" cy="5587416"/>
          </a:xfrm>
        </p:spPr>
        <p:txBody>
          <a:bodyPr/>
          <a:lstStyle/>
          <a:p>
            <a:pPr marL="0" marR="0">
              <a:buNone/>
            </a:pPr>
            <a:r>
              <a:rPr lang="en-US" sz="3600" b="1" u="sng"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Goals and Objectives</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3600" kern="1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Participants will gain an understanding of what some of the crazy and outdated laws are while taking a humorous look at them.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endParaRPr lang="en-US" sz="3600" kern="100" dirty="0">
              <a:solidFill>
                <a:srgbClr val="000000"/>
              </a:solidFill>
              <a:latin typeface="Calibri" panose="020F050202020403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endParaRPr lang="en-US" sz="36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36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t>
            </a:r>
            <a:r>
              <a:rPr lang="en-US" sz="3600" kern="100" dirty="0">
                <a:solidFill>
                  <a:srgbClr val="000000"/>
                </a:solidFill>
                <a:latin typeface="Calibri" panose="020F0502020204030204" pitchFamily="34" charset="0"/>
                <a:ea typeface="Aptos" panose="020B0004020202020204" pitchFamily="34" charset="0"/>
                <a:cs typeface="Times New Roman" panose="02020603050405020304" pitchFamily="18" charset="0"/>
              </a:rPr>
              <a:t>Hand</a:t>
            </a:r>
            <a:r>
              <a:rPr lang="en-US" sz="36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out and discuss HO #1)</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7CE90116-5BB5-666D-2211-A887E871AEAD}"/>
              </a:ext>
            </a:extLst>
          </p:cNvPr>
          <p:cNvPicPr>
            <a:picLocks noChangeAspect="1"/>
          </p:cNvPicPr>
          <p:nvPr/>
        </p:nvPicPr>
        <p:blipFill>
          <a:blip r:embed="rId2"/>
          <a:stretch>
            <a:fillRect/>
          </a:stretch>
        </p:blipFill>
        <p:spPr>
          <a:xfrm>
            <a:off x="8154649" y="2696511"/>
            <a:ext cx="3344680" cy="3344680"/>
          </a:xfrm>
          <a:prstGeom prst="rect">
            <a:avLst/>
          </a:prstGeom>
        </p:spPr>
      </p:pic>
      <p:pic>
        <p:nvPicPr>
          <p:cNvPr id="2" name="Picture 1" descr="Laughing Stock Illustrations – 98,558 Laughing Stock ...">
            <a:extLst>
              <a:ext uri="{FF2B5EF4-FFF2-40B4-BE49-F238E27FC236}">
                <a16:creationId xmlns:a16="http://schemas.microsoft.com/office/drawing/2014/main" id="{8D04509C-FBE3-ADA6-180D-02E63BBF2475}"/>
              </a:ext>
            </a:extLst>
          </p:cNvPr>
          <p:cNvPicPr>
            <a:picLocks noChangeAspect="1"/>
          </p:cNvPicPr>
          <p:nvPr/>
        </p:nvPicPr>
        <p:blipFill>
          <a:blip r:embed="rId3"/>
          <a:stretch>
            <a:fillRect/>
          </a:stretch>
        </p:blipFill>
        <p:spPr>
          <a:xfrm>
            <a:off x="4300754" y="2696511"/>
            <a:ext cx="2611432" cy="1772899"/>
          </a:xfrm>
          <a:prstGeom prst="rect">
            <a:avLst/>
          </a:prstGeom>
        </p:spPr>
      </p:pic>
    </p:spTree>
    <p:extLst>
      <p:ext uri="{BB962C8B-B14F-4D97-AF65-F5344CB8AC3E}">
        <p14:creationId xmlns:p14="http://schemas.microsoft.com/office/powerpoint/2010/main" val="3592415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B3111F-4133-5004-5E2F-FEDCF7583A10}"/>
              </a:ext>
            </a:extLst>
          </p:cNvPr>
          <p:cNvSpPr>
            <a:spLocks noGrp="1"/>
          </p:cNvSpPr>
          <p:nvPr>
            <p:ph idx="1"/>
          </p:nvPr>
        </p:nvSpPr>
        <p:spPr/>
        <p:txBody>
          <a:bodyPr/>
          <a:lstStyle/>
          <a:p>
            <a:pPr marL="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Strange But True Laws</a:t>
            </a:r>
            <a:r>
              <a:rPr kumimoji="0" lang="en-US" sz="4800" b="0" i="0" u="none" strike="noStrike" kern="1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en-US" sz="2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1000"/>
              </a:spcBef>
              <a:spcAft>
                <a:spcPts val="80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Most American have a general understanding of what constitutes a crime. </a:t>
            </a:r>
            <a:endParaRPr kumimoji="0" lang="en-US" sz="28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1000"/>
              </a:spcBef>
              <a:spcAft>
                <a:spcPts val="80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However, there are a host of “strange but true” laws which exist in states, cities, and towns across America which may come as shock to most people. </a:t>
            </a:r>
            <a:endParaRPr kumimoji="0" lang="en-US" sz="28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5" name="Title 4">
            <a:extLst>
              <a:ext uri="{FF2B5EF4-FFF2-40B4-BE49-F238E27FC236}">
                <a16:creationId xmlns:a16="http://schemas.microsoft.com/office/drawing/2014/main" id="{3678EA7C-A1F4-CC69-247C-962FCA7A930A}"/>
              </a:ext>
            </a:extLst>
          </p:cNvPr>
          <p:cNvSpPr>
            <a:spLocks noGrp="1" noChangeArrowheads="1"/>
          </p:cNvSpPr>
          <p:nvPr>
            <p:ph type="title"/>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5400" b="1" i="0" u="none" strike="noStrike" cap="none" normalizeH="0" baseline="0" dirty="0">
                <a:ln>
                  <a:noFill/>
                </a:ln>
                <a:solidFill>
                  <a:schemeClr val="tx1"/>
                </a:solidFill>
                <a:effectLst/>
                <a:latin typeface="Calibri" panose="020F0502020204030204" pitchFamily="34" charset="0"/>
                <a:ea typeface="Aptos" panose="020B0004020202020204" pitchFamily="34" charset="0"/>
                <a:cs typeface="Calibri" panose="020F0502020204030204" pitchFamily="34" charset="0"/>
              </a:rPr>
              <a:t>Crazy Laws of Oregon and the USA</a:t>
            </a:r>
            <a:endParaRPr kumimoji="0" lang="en-US" altLang="en-US" sz="5400" b="0" i="0" u="none" strike="noStrike" cap="none" normalizeH="0" baseline="0" dirty="0">
              <a:ln>
                <a:noFill/>
              </a:ln>
              <a:solidFill>
                <a:schemeClr val="tx1"/>
              </a:solidFill>
              <a:effectLst/>
              <a:latin typeface="Arial" panose="020B0604020202020204" pitchFamily="34" charset="0"/>
            </a:endParaRPr>
          </a:p>
        </p:txBody>
      </p:sp>
      <p:pic>
        <p:nvPicPr>
          <p:cNvPr id="7" name="Picture 8" descr="Crazy Laws Stock Illustrations – 21 Crazy Laws Stock ...">
            <a:extLst>
              <a:ext uri="{FF2B5EF4-FFF2-40B4-BE49-F238E27FC236}">
                <a16:creationId xmlns:a16="http://schemas.microsoft.com/office/drawing/2014/main" id="{5D2756AE-3819-19B1-616B-D17102A3E5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3534" y="1668956"/>
            <a:ext cx="1644650" cy="93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07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85A4C2-00CA-DC33-C623-416C94CE1BAF}"/>
              </a:ext>
            </a:extLst>
          </p:cNvPr>
          <p:cNvSpPr>
            <a:spLocks noGrp="1"/>
          </p:cNvSpPr>
          <p:nvPr>
            <p:ph idx="1"/>
          </p:nvPr>
        </p:nvSpPr>
        <p:spPr>
          <a:xfrm>
            <a:off x="688299" y="896235"/>
            <a:ext cx="10515600" cy="5024880"/>
          </a:xfrm>
        </p:spPr>
        <p:txBody>
          <a:bodyPr>
            <a:normAutofit fontScale="92500" lnSpcReduction="10000"/>
          </a:bodyPr>
          <a:lstStyle/>
          <a:p>
            <a:pPr marL="0" marR="0">
              <a:lnSpc>
                <a:spcPct val="107000"/>
              </a:lnSpc>
              <a:spcAft>
                <a:spcPts val="800"/>
              </a:spcAft>
              <a:buNone/>
            </a:pPr>
            <a:r>
              <a:rPr lang="en-US" sz="3900" dirty="0">
                <a:effectLst/>
                <a:latin typeface="Calibri" panose="020F0502020204030204" pitchFamily="34" charset="0"/>
                <a:ea typeface="Aptos" panose="020B0004020202020204" pitchFamily="34" charset="0"/>
                <a:cs typeface="Times New Roman" panose="02020603050405020304" pitchFamily="18" charset="0"/>
              </a:rPr>
              <a:t>While some of these laws have been taken off the books, and are therefore no longer considered a crime, in other cases, these laws remain in statutes or codes, but have lain dormant and have not been enforced for years. </a:t>
            </a:r>
          </a:p>
          <a:p>
            <a:pPr marL="0" marR="0">
              <a:lnSpc>
                <a:spcPct val="107000"/>
              </a:lnSpc>
              <a:spcAft>
                <a:spcPts val="800"/>
              </a:spcAft>
              <a:buNone/>
            </a:pPr>
            <a:r>
              <a:rPr lang="en-US" sz="3900" dirty="0">
                <a:effectLst/>
                <a:latin typeface="Calibri" panose="020F0502020204030204" pitchFamily="34" charset="0"/>
                <a:ea typeface="Aptos" panose="020B0004020202020204" pitchFamily="34" charset="0"/>
                <a:cs typeface="Times New Roman" panose="02020603050405020304" pitchFamily="18" charset="0"/>
              </a:rPr>
              <a:t>By all means, the following are intended to be only a representative sample of strange laws… there are plenty more of  them out there, so be on your guard!</a:t>
            </a:r>
            <a:endParaRPr lang="en-US" sz="39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4642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D0429-17E9-E421-3115-496D805846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FC8AA3-65CF-7A02-18E0-C5B5E6990341}"/>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1685BC49-4BAA-E5D9-1A86-078F7CC78E9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B2753191-4BE3-FC56-A409-F4FF30C83F15}"/>
              </a:ext>
            </a:extLst>
          </p:cNvPr>
          <p:cNvSpPr txBox="1"/>
          <p:nvPr/>
        </p:nvSpPr>
        <p:spPr>
          <a:xfrm>
            <a:off x="303578" y="228600"/>
            <a:ext cx="11584841" cy="6406049"/>
          </a:xfrm>
          <a:prstGeom prst="rect">
            <a:avLst/>
          </a:prstGeom>
          <a:noFill/>
        </p:spPr>
        <p:txBody>
          <a:bodyPr wrap="square">
            <a:spAutoFit/>
          </a:bodyPr>
          <a:lstStyle/>
          <a:p>
            <a:pPr marL="0" marR="0">
              <a:lnSpc>
                <a:spcPct val="107000"/>
              </a:lnSpc>
              <a:spcAft>
                <a:spcPts val="6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Strange Laws in Oregon That Still Exist</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24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 all know the usual illegal activities like driving under the influence, theft, or assault. </a:t>
            </a:r>
          </a:p>
          <a:p>
            <a:pPr marL="0" marR="0">
              <a:lnSpc>
                <a:spcPct val="107000"/>
              </a:lnSpc>
              <a:spcAft>
                <a:spcPts val="24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However, Oregon also has some lesser-known, outdated laws that may leave you scratching your head. </a:t>
            </a:r>
          </a:p>
          <a:p>
            <a:pPr marL="0" marR="0">
              <a:lnSpc>
                <a:spcPct val="107000"/>
              </a:lnSpc>
              <a:spcAft>
                <a:spcPts val="24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These quirky laws are relics of a different era, but surprisingly, they’re still in effect. </a:t>
            </a:r>
          </a:p>
          <a:p>
            <a:pPr marL="0" marR="0">
              <a:lnSpc>
                <a:spcPct val="107000"/>
              </a:lnSpc>
              <a:spcAft>
                <a:spcPts val="24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Let’s take a look at some of the weirdest laws you might encounter in Oregon today.</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702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46757-B10D-9DDB-041A-BE09D93410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70D7D7-5D5E-E66A-CB13-43763AD82C52}"/>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F51ED7AB-5F9D-F132-2233-836EFE59F60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08C5373B-4508-B4E9-D59E-EED21BA7619B}"/>
              </a:ext>
            </a:extLst>
          </p:cNvPr>
          <p:cNvSpPr txBox="1"/>
          <p:nvPr/>
        </p:nvSpPr>
        <p:spPr>
          <a:xfrm>
            <a:off x="359765" y="635181"/>
            <a:ext cx="11584841" cy="4399731"/>
          </a:xfrm>
          <a:prstGeom prst="rect">
            <a:avLst/>
          </a:prstGeom>
          <a:noFill/>
        </p:spPr>
        <p:txBody>
          <a:bodyPr wrap="square">
            <a:spAutoFit/>
          </a:bodyPr>
          <a:lstStyle/>
          <a:p>
            <a:pPr marL="0" marR="0">
              <a:lnSpc>
                <a:spcPct val="107000"/>
              </a:lnSpc>
              <a:spcBef>
                <a:spcPts val="1800"/>
              </a:spcBef>
              <a:spcAft>
                <a:spcPts val="6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Oregon’s Odd Laws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 weddings at ice-skating rinks:</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If you were planning on tying the knot on the ice, think again—getting married at an ice-skating rink is prohibited in Oregon.</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Untied shoelaces are a no-go:</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Walking down the street with untied shoelaces? Technically, that’s against the law in this state, so double-knot them just to be safe.</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3939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BFA5E-8306-2965-8CA8-5BDD16CE11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DFD9BB-1C71-A620-0E4F-3D365ECDD45A}"/>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392196B6-EAAF-86AC-CCB3-0DFA365EAD1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E4D61BAD-87EB-183D-2B7D-9174473DB09F}"/>
              </a:ext>
            </a:extLst>
          </p:cNvPr>
          <p:cNvSpPr txBox="1"/>
          <p:nvPr/>
        </p:nvSpPr>
        <p:spPr>
          <a:xfrm>
            <a:off x="359765" y="635181"/>
            <a:ext cx="11584841" cy="3806940"/>
          </a:xfrm>
          <a:prstGeom prst="rect">
            <a:avLst/>
          </a:prstGeom>
          <a:noFill/>
        </p:spPr>
        <p:txBody>
          <a:bodyPr wrap="square">
            <a:spAutoFit/>
          </a:bodyPr>
          <a:lstStyle/>
          <a:p>
            <a:pPr marL="0" marR="0">
              <a:lnSpc>
                <a:spcPct val="107000"/>
              </a:lnSpc>
              <a:spcBef>
                <a:spcPts val="1800"/>
              </a:spcBef>
              <a:spcAft>
                <a:spcPts val="6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Oregon’s Odd Laws (cont.)</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 lifting weights while driving:</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For those multitaskers out there, weightlifting behind the wheel is strictly illegal in Oregon.</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Ice cream on Sundays:</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While it’s illegal to eat ice cream on Sundays, don’t worry—this doesn’t apply to sundaes.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1404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737BE-CC96-0D17-0705-E01EB98D9BC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5C1069-ACE8-8CD0-33A9-4E3175A23D6A}"/>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A2F958A9-81C6-3F60-7C38-D3192C2C143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A2DFA7C7-3315-FC50-D037-59746C4731E7}"/>
              </a:ext>
            </a:extLst>
          </p:cNvPr>
          <p:cNvSpPr txBox="1"/>
          <p:nvPr/>
        </p:nvSpPr>
        <p:spPr>
          <a:xfrm>
            <a:off x="359765" y="399325"/>
            <a:ext cx="11584841" cy="6280694"/>
          </a:xfrm>
          <a:prstGeom prst="rect">
            <a:avLst/>
          </a:prstGeom>
          <a:noFill/>
        </p:spPr>
        <p:txBody>
          <a:bodyPr wrap="square">
            <a:spAutoFit/>
          </a:bodyPr>
          <a:lstStyle/>
          <a:p>
            <a:pPr marL="0" marR="0">
              <a:lnSpc>
                <a:spcPct val="107000"/>
              </a:lnSpc>
              <a:spcBef>
                <a:spcPts val="1800"/>
              </a:spcBef>
              <a:spcAft>
                <a:spcPts val="6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Even Stranger Oregon Laws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Donut dilemmas in Marion County:</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Walking backward while eating a donut in Marion County is illegal, so stick to facing forward while enjoying your treat.</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 fortune telling in Yamhill:</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Predicting the future is prohibited in Yamhill, making psychic readings a legal no-no in the area.</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Fishing with canned corn:</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Planning to fish with canned corn? Think again—it’s not an acceptable bait in Oregon waters.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2406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B4879-9205-06B1-7ED5-508AAE9C286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3A3B7C-8DEA-538C-1F53-EE5DBC1AB489}"/>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1E290037-92CB-B63C-ECA0-6F8586238D1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69B371FC-AE80-BC88-0679-2581957E36F4}"/>
              </a:ext>
            </a:extLst>
          </p:cNvPr>
          <p:cNvSpPr txBox="1"/>
          <p:nvPr/>
        </p:nvSpPr>
        <p:spPr>
          <a:xfrm>
            <a:off x="359765" y="635181"/>
            <a:ext cx="11584841" cy="5585312"/>
          </a:xfrm>
          <a:prstGeom prst="rect">
            <a:avLst/>
          </a:prstGeom>
          <a:noFill/>
        </p:spPr>
        <p:txBody>
          <a:bodyPr wrap="square">
            <a:spAutoFit/>
          </a:bodyPr>
          <a:lstStyle/>
          <a:p>
            <a:pPr marL="0" marR="0">
              <a:lnSpc>
                <a:spcPct val="107000"/>
              </a:lnSpc>
              <a:spcBef>
                <a:spcPts val="1800"/>
              </a:spcBef>
              <a:spcAft>
                <a:spcPts val="6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Even Stranger Oregon Laws (cont.)</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Juggling requires a license in Hood River:</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If you aspire to juggle in Hood River, make sure you have a juggling license on hand; otherwise, you’re breaking the law.</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Aft>
                <a:spcPts val="800"/>
              </a:spcAft>
              <a:buSzPts val="1000"/>
              <a:buFont typeface="Symbol" panose="05050102010706020507" pitchFamily="18" charset="2"/>
              <a:buChar char=""/>
              <a:tabLst>
                <a:tab pos="457200" algn="l"/>
              </a:tabLst>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strange restrictions:</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Whistling underwater, female wrestling in Salem, and owning pet reptiles in Springfield are all against the law. Ministers in Marion County also face restrictions—they’re banned from eating onions or garlic before giving a sermon on Sundays.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5915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D058C-0927-3412-8819-00879F2349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381A76-B4B5-2B5D-53AC-0C377EA9D9BE}"/>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BEAC29AB-5F7E-D7DF-F251-558C8F6CE0B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39B9B7D6-263E-73FC-31EE-C635D6F033B9}"/>
              </a:ext>
            </a:extLst>
          </p:cNvPr>
          <p:cNvSpPr txBox="1"/>
          <p:nvPr/>
        </p:nvSpPr>
        <p:spPr>
          <a:xfrm>
            <a:off x="359765" y="635181"/>
            <a:ext cx="10268261" cy="6101157"/>
          </a:xfrm>
          <a:prstGeom prst="rect">
            <a:avLst/>
          </a:prstGeom>
          <a:noFill/>
        </p:spPr>
        <p:txBody>
          <a:bodyPr wrap="square">
            <a:spAutoFit/>
          </a:bodyPr>
          <a:lstStyle/>
          <a:p>
            <a:pPr marL="0" marR="0">
              <a:lnSpc>
                <a:spcPct val="107000"/>
              </a:lnSpc>
              <a:spcAft>
                <a:spcPts val="800"/>
              </a:spcAft>
              <a:buNone/>
            </a:pPr>
            <a:r>
              <a:rPr lang="en-US" sz="3600" b="1" kern="1800" dirty="0">
                <a:effectLst/>
                <a:latin typeface="Calibri" panose="020F0502020204030204" pitchFamily="34" charset="0"/>
                <a:ea typeface="Times New Roman" panose="02020603050405020304" pitchFamily="18" charset="0"/>
                <a:cs typeface="Times New Roman" panose="02020603050405020304" pitchFamily="18" charset="0"/>
              </a:rPr>
              <a:t>50 Craziest State Laws from Around the United States</a:t>
            </a:r>
          </a:p>
          <a:p>
            <a:pPr marL="0" marR="0">
              <a:lnSpc>
                <a:spcPct val="107000"/>
              </a:lnSpc>
              <a:spcAft>
                <a:spcPts val="800"/>
              </a:spcAft>
              <a:buNone/>
            </a:pPr>
            <a:r>
              <a:rPr lang="en-US" sz="3600" b="1" cap="all" dirty="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There's no doubt about it: There are some crazy, bizarre state laws that exist in the United States. Sure, they may have made sense when they were written, but today these truly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weird state facts</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about American laws are enough to make anyone question why they were created in the first place — not to mention they make for some great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3"/>
              </a:rPr>
              <a:t>random trivia</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to stump your friends! </a:t>
            </a:r>
            <a:endParaRPr lang="en-US" sz="1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6" descr="50 craziest state laws">
            <a:extLst>
              <a:ext uri="{FF2B5EF4-FFF2-40B4-BE49-F238E27FC236}">
                <a16:creationId xmlns:a16="http://schemas.microsoft.com/office/drawing/2014/main" id="{29BE88F7-FCF7-605F-CD64-7ADCDE93C5B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09095" y="457200"/>
            <a:ext cx="2062605" cy="2062605"/>
          </a:xfrm>
          <a:prstGeom prst="rect">
            <a:avLst/>
          </a:prstGeom>
          <a:noFill/>
          <a:ln>
            <a:noFill/>
          </a:ln>
        </p:spPr>
      </p:pic>
    </p:spTree>
    <p:extLst>
      <p:ext uri="{BB962C8B-B14F-4D97-AF65-F5344CB8AC3E}">
        <p14:creationId xmlns:p14="http://schemas.microsoft.com/office/powerpoint/2010/main" val="1296762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BD57E-98F9-5291-5094-A8D044A41B3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E942A1-4032-5FA0-40F6-02E9D39ACDE6}"/>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A9661718-D4E7-A58A-86C8-6B1AD8490F8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B5DB2673-AA3F-8E2A-D790-145C66DE1A79}"/>
              </a:ext>
            </a:extLst>
          </p:cNvPr>
          <p:cNvSpPr txBox="1"/>
          <p:nvPr/>
        </p:nvSpPr>
        <p:spPr>
          <a:xfrm>
            <a:off x="359765" y="635181"/>
            <a:ext cx="11584841" cy="5610960"/>
          </a:xfrm>
          <a:prstGeom prst="rect">
            <a:avLst/>
          </a:prstGeom>
          <a:noFill/>
        </p:spPr>
        <p:txBody>
          <a:bodyPr wrap="square">
            <a:spAutoFit/>
          </a:bodyPr>
          <a:lstStyle/>
          <a:p>
            <a:pPr marL="0" marR="0">
              <a:lnSpc>
                <a:spcPct val="107000"/>
              </a:lnSpc>
              <a:spcAft>
                <a:spcPts val="800"/>
              </a:spcAft>
              <a:buNone/>
            </a:pPr>
            <a:r>
              <a:rPr lang="en-US" sz="3600" b="1" kern="1800" dirty="0">
                <a:effectLst/>
                <a:latin typeface="Calibri" panose="020F0502020204030204" pitchFamily="34" charset="0"/>
                <a:ea typeface="Times New Roman" panose="02020603050405020304" pitchFamily="18" charset="0"/>
                <a:cs typeface="Times New Roman" panose="02020603050405020304" pitchFamily="18" charset="0"/>
              </a:rPr>
              <a:t>50 Craziest State Laws from Around the United States (cont.)</a:t>
            </a: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Who knew, for instance, that it's illegal for a donkey to sleep in a bathtub in Arizona, or that you technically can't send your friends a surprise pizza in Louisiana?</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Many of these antiquated laws may no longer be enforced today, but it's definitely still a blast to think about how they were once necessary (and somehow still exist, in some cases!). </a:t>
            </a:r>
            <a:endParaRPr lang="en-US" sz="16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2131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A391E-D610-03B2-C50B-125C87EB7D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37F36F-ABCD-8AA8-4E44-692599187866}"/>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72BD31CC-859B-0AA3-AD31-DEC84D93F88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a:extLst>
              <a:ext uri="{FF2B5EF4-FFF2-40B4-BE49-F238E27FC236}">
                <a16:creationId xmlns:a16="http://schemas.microsoft.com/office/drawing/2014/main" id="{B084CC93-080D-772E-96E9-36AB84007085}"/>
              </a:ext>
            </a:extLst>
          </p:cNvPr>
          <p:cNvSpPr txBox="1"/>
          <p:nvPr/>
        </p:nvSpPr>
        <p:spPr>
          <a:xfrm>
            <a:off x="359765" y="635181"/>
            <a:ext cx="11584841" cy="4108753"/>
          </a:xfrm>
          <a:prstGeom prst="rect">
            <a:avLst/>
          </a:prstGeom>
          <a:noFill/>
        </p:spPr>
        <p:txBody>
          <a:bodyPr wrap="square">
            <a:spAutoFit/>
          </a:bodyPr>
          <a:lstStyle/>
          <a:p>
            <a:pPr marL="0" marR="0">
              <a:lnSpc>
                <a:spcPct val="107000"/>
              </a:lnSpc>
              <a:spcAft>
                <a:spcPts val="800"/>
              </a:spcAft>
              <a:buNone/>
            </a:pPr>
            <a:r>
              <a:rPr lang="en-US" sz="3600" b="1" kern="1800" dirty="0">
                <a:effectLst/>
                <a:latin typeface="Calibri" panose="020F0502020204030204" pitchFamily="34" charset="0"/>
                <a:ea typeface="Times New Roman" panose="02020603050405020304" pitchFamily="18" charset="0"/>
                <a:cs typeface="Times New Roman" panose="02020603050405020304" pitchFamily="18" charset="0"/>
              </a:rPr>
              <a:t>50 Craziest State Laws from Around the United States (cont.)</a:t>
            </a: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From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random facts about food</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to truly ridiculous rules about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3"/>
              </a:rPr>
              <a:t>animals in every state</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get ready to laugh, gawk, and master your side-eye while clicking through the most absurd laws and bans in the great United States.</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endParaRPr lang="en-US" sz="16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15273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F301A-F559-E06E-C33E-EAFC405F85C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213E4-6178-90F5-12B0-D8E922F4D918}"/>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769CBF7E-7914-8385-A6C9-A210F74BE54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00E73385-D320-9FD8-F200-B436C51B7070}"/>
              </a:ext>
            </a:extLst>
          </p:cNvPr>
          <p:cNvSpPr txBox="1"/>
          <p:nvPr/>
        </p:nvSpPr>
        <p:spPr>
          <a:xfrm>
            <a:off x="5165411" y="276279"/>
            <a:ext cx="6343286" cy="6101157"/>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Alabama ... it's illegal to drive blindfolded.</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Sounds like word didn't make it to </a:t>
            </a:r>
            <a:r>
              <a:rPr lang="en-US" sz="36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everyone</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in the Yellowhammer State about the common phrase "Keep your eyes on the road."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One Alabama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prohibits driving while blindfolded. Our eyes are wide open after hearing this one!</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black and white photo of woman in blindfold">
            <a:extLst>
              <a:ext uri="{FF2B5EF4-FFF2-40B4-BE49-F238E27FC236}">
                <a16:creationId xmlns:a16="http://schemas.microsoft.com/office/drawing/2014/main" id="{9B7AE9BF-BEFC-CECC-8CE1-7C10640A430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303" y="854439"/>
            <a:ext cx="4046198" cy="5246557"/>
          </a:xfrm>
          <a:prstGeom prst="rect">
            <a:avLst/>
          </a:prstGeom>
          <a:noFill/>
          <a:ln>
            <a:noFill/>
          </a:ln>
        </p:spPr>
      </p:pic>
    </p:spTree>
    <p:extLst>
      <p:ext uri="{BB962C8B-B14F-4D97-AF65-F5344CB8AC3E}">
        <p14:creationId xmlns:p14="http://schemas.microsoft.com/office/powerpoint/2010/main" val="2672874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7568A-A8F0-B73B-0B68-6FC15BD83C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FB36FE-B0D8-4438-BA60-CDAFB4359CD1}"/>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F0FCFA71-AF4C-0599-4084-5733437CC00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0767E455-790A-FAFE-5F12-AFCB446B5F02}"/>
              </a:ext>
            </a:extLst>
          </p:cNvPr>
          <p:cNvSpPr txBox="1"/>
          <p:nvPr/>
        </p:nvSpPr>
        <p:spPr>
          <a:xfrm>
            <a:off x="4302178" y="276279"/>
            <a:ext cx="7510072" cy="5812489"/>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Alaska ... you can't put an animal in the back of an open vehicle.</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US" sz="3600" kern="0" dirty="0">
                <a:solidFill>
                  <a:srgbClr val="000000"/>
                </a:solidFill>
                <a:effectLst/>
                <a:latin typeface="Calibri" panose="020F0502020204030204" pitchFamily="34" charset="0"/>
                <a:ea typeface="Times New Roman" panose="02020603050405020304" pitchFamily="18" charset="0"/>
              </a:rPr>
              <a:t>To a dog, nothing sparks more joy than the cool breeze of the open road. However, in Alaska, </a:t>
            </a:r>
            <a:r>
              <a:rPr lang="en-US" sz="3600" b="1" kern="0"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the back of an open vehicle is off-limits</a:t>
            </a:r>
            <a:r>
              <a:rPr lang="en-US" sz="3600" kern="0" dirty="0">
                <a:solidFill>
                  <a:srgbClr val="000000"/>
                </a:solidFill>
                <a:effectLst/>
                <a:latin typeface="Calibri" panose="020F0502020204030204" pitchFamily="34" charset="0"/>
                <a:ea typeface="Times New Roman" panose="02020603050405020304" pitchFamily="18" charset="0"/>
              </a:rPr>
              <a:t> unless the dog's tail wags 46 inches or higher. The law was put into effect after one pup was reported as a public nuisance. Ruff life</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dog in a car on the road">
            <a:extLst>
              <a:ext uri="{FF2B5EF4-FFF2-40B4-BE49-F238E27FC236}">
                <a16:creationId xmlns:a16="http://schemas.microsoft.com/office/drawing/2014/main" id="{7FBB373C-797A-1C68-6C46-B616911B33A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6847" y="635181"/>
            <a:ext cx="3275877" cy="4913393"/>
          </a:xfrm>
          <a:prstGeom prst="rect">
            <a:avLst/>
          </a:prstGeom>
          <a:noFill/>
          <a:ln>
            <a:noFill/>
          </a:ln>
        </p:spPr>
      </p:pic>
    </p:spTree>
    <p:extLst>
      <p:ext uri="{BB962C8B-B14F-4D97-AF65-F5344CB8AC3E}">
        <p14:creationId xmlns:p14="http://schemas.microsoft.com/office/powerpoint/2010/main" val="4007176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ECCCB-2B7D-0772-60F3-9E346D2C43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6F986A-C4AB-66F4-0DDF-11C64F8F4FE9}"/>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638F973A-F540-5310-6C6E-A94CF92CB8E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6F17FFC1-0818-E22C-E3F3-E6C4676CBE76}"/>
              </a:ext>
            </a:extLst>
          </p:cNvPr>
          <p:cNvSpPr txBox="1"/>
          <p:nvPr/>
        </p:nvSpPr>
        <p:spPr>
          <a:xfrm>
            <a:off x="3252866" y="276279"/>
            <a:ext cx="8559384" cy="6364563"/>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Arizona ... it's illegal for a donkey to sleep in a bathtub.</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the 1920's, a local dam broke, flooding a rancher's home. The rancher's donkey had become accustomed to sleeping in the bathtub, which filled with water and whisked him miles away. After working to rescue the animal, the town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passed a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that prohibits donkeys from sleeping in the bathtub (though it's okay for them to stand in one!).</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bathtub with water splashing up">
            <a:extLst>
              <a:ext uri="{FF2B5EF4-FFF2-40B4-BE49-F238E27FC236}">
                <a16:creationId xmlns:a16="http://schemas.microsoft.com/office/drawing/2014/main" id="{997A0C06-BC20-9487-01EA-4AF1B336CBC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0805" y="767100"/>
            <a:ext cx="2719705" cy="3644900"/>
          </a:xfrm>
          <a:prstGeom prst="rect">
            <a:avLst/>
          </a:prstGeom>
          <a:noFill/>
          <a:ln>
            <a:noFill/>
          </a:ln>
        </p:spPr>
      </p:pic>
    </p:spTree>
    <p:extLst>
      <p:ext uri="{BB962C8B-B14F-4D97-AF65-F5344CB8AC3E}">
        <p14:creationId xmlns:p14="http://schemas.microsoft.com/office/powerpoint/2010/main" val="3517836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89EF8-A3E9-4D42-F33F-0D6AB3A6A7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769F6F-1CD0-385C-53E3-9BAD1928C66A}"/>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CFAD1D9E-D74C-4433-FF64-5BB9CA17644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FA6E241E-87D2-21CC-9D4F-8D43C3449282}"/>
              </a:ext>
            </a:extLst>
          </p:cNvPr>
          <p:cNvSpPr txBox="1"/>
          <p:nvPr/>
        </p:nvSpPr>
        <p:spPr>
          <a:xfrm>
            <a:off x="3252866" y="276279"/>
            <a:ext cx="8559384" cy="590347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4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Arkansas ... you can't honk your horn near a sandwich shop after 9 p.m.</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 hangry fool may be to blame for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this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but hey, most of the sandwich shops are closed in the sleepy state of Arkansas by 9 p.m. anyway. If you do feel the urge to honk after hours, you'll be disturbing the peace </a:t>
            </a:r>
            <a:r>
              <a:rPr lang="en-US" sz="36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and</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you'll still be hungry.</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sandwich and two glasses of beer on table">
            <a:extLst>
              <a:ext uri="{FF2B5EF4-FFF2-40B4-BE49-F238E27FC236}">
                <a16:creationId xmlns:a16="http://schemas.microsoft.com/office/drawing/2014/main" id="{2B4A168F-B082-40C2-85E8-DDC376452B6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230" y="2505466"/>
            <a:ext cx="2463800" cy="3286125"/>
          </a:xfrm>
          <a:prstGeom prst="rect">
            <a:avLst/>
          </a:prstGeom>
          <a:noFill/>
          <a:ln>
            <a:noFill/>
          </a:ln>
        </p:spPr>
      </p:pic>
    </p:spTree>
    <p:extLst>
      <p:ext uri="{BB962C8B-B14F-4D97-AF65-F5344CB8AC3E}">
        <p14:creationId xmlns:p14="http://schemas.microsoft.com/office/powerpoint/2010/main" val="919107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AF569-56D3-A6D5-110D-831246E6F2F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D38AC4-5727-0782-C08F-4F52FC1B418E}"/>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C3B2FA97-0EA1-FA3B-2794-A4741E07503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7727E064-8730-A72F-25B7-BAAD55E16529}"/>
              </a:ext>
            </a:extLst>
          </p:cNvPr>
          <p:cNvSpPr txBox="1"/>
          <p:nvPr/>
        </p:nvSpPr>
        <p:spPr>
          <a:xfrm>
            <a:off x="3252866" y="276279"/>
            <a:ext cx="8559384" cy="5903476"/>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5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California ... it's illegal to whistle for a lost canary before 7 a.m.</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We're not entirely sure how this bizarre law came about, but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according to California.com</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the city of Berkeley, CA prohibits anyone from whistling for their lost canary before the wee hours of 7 a.m. Here's to hoping we don't lose our canaries!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yellow canary perched outside">
            <a:extLst>
              <a:ext uri="{FF2B5EF4-FFF2-40B4-BE49-F238E27FC236}">
                <a16:creationId xmlns:a16="http://schemas.microsoft.com/office/drawing/2014/main" id="{E680BAFA-06D3-4791-9AFA-7ACA2E43EDE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750" y="2527095"/>
            <a:ext cx="2740760" cy="2192316"/>
          </a:xfrm>
          <a:prstGeom prst="rect">
            <a:avLst/>
          </a:prstGeom>
          <a:noFill/>
          <a:ln>
            <a:noFill/>
          </a:ln>
        </p:spPr>
      </p:pic>
    </p:spTree>
    <p:extLst>
      <p:ext uri="{BB962C8B-B14F-4D97-AF65-F5344CB8AC3E}">
        <p14:creationId xmlns:p14="http://schemas.microsoft.com/office/powerpoint/2010/main" val="665254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F362D-00C8-CB8F-C7B9-800B14EFE3D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0C2302-8C35-8A54-31F4-33DBC77897DC}"/>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21F3E660-466F-58EA-CF06-5B7CA48D07B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E1C1053F-F59D-DA67-E2C1-CF939DDAD674}"/>
              </a:ext>
            </a:extLst>
          </p:cNvPr>
          <p:cNvSpPr txBox="1"/>
          <p:nvPr/>
        </p:nvSpPr>
        <p:spPr>
          <a:xfrm>
            <a:off x="3252866" y="276279"/>
            <a:ext cx="8559384" cy="6467155"/>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Colorado ... it's illegal to keep a couch on your porch.</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Boulder busted the University of Colorado for burning couches, causing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a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to go into effect that keeps couches and porches mutually exclusive. This law is currently active — but the verdict is still out as to whether it actually prevented any couch bonfires.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burning armchair outside">
            <a:extLst>
              <a:ext uri="{FF2B5EF4-FFF2-40B4-BE49-F238E27FC236}">
                <a16:creationId xmlns:a16="http://schemas.microsoft.com/office/drawing/2014/main" id="{665B2E5D-F893-DBEB-171F-25646405F7E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393" y="1094948"/>
            <a:ext cx="2908935" cy="4338320"/>
          </a:xfrm>
          <a:prstGeom prst="rect">
            <a:avLst/>
          </a:prstGeom>
          <a:noFill/>
          <a:ln>
            <a:noFill/>
          </a:ln>
        </p:spPr>
      </p:pic>
    </p:spTree>
    <p:extLst>
      <p:ext uri="{BB962C8B-B14F-4D97-AF65-F5344CB8AC3E}">
        <p14:creationId xmlns:p14="http://schemas.microsoft.com/office/powerpoint/2010/main" val="3597740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71E73-491D-8AA7-054B-E7C2C2B291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D87AEA-964D-248E-1A3B-BF88B7C96CE5}"/>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FD3D3927-5F41-B57F-9C5C-723573D35CB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ED9F10E3-58B5-B801-3E32-4A7EEB0ED00C}"/>
              </a:ext>
            </a:extLst>
          </p:cNvPr>
          <p:cNvSpPr txBox="1"/>
          <p:nvPr/>
        </p:nvSpPr>
        <p:spPr>
          <a:xfrm>
            <a:off x="3510700" y="228600"/>
            <a:ext cx="8433905" cy="6693948"/>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7</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Connecticut ... a pickle must be able to bounce.</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Here's a law that puts Connecticut farmers in quite a pickle.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In 1948</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two men were arrested for selling pickles that were "unfit for human consumption." Discussing ways to check for good pickles, officials declared that a pickle is legitimate only if it bounces. The pickles in question did </a:t>
            </a:r>
            <a:r>
              <a:rPr lang="en-US" sz="36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not</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bounce — so the two men were arrested and fined, and the pickles were destroyed!</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two rows of pickles">
            <a:extLst>
              <a:ext uri="{FF2B5EF4-FFF2-40B4-BE49-F238E27FC236}">
                <a16:creationId xmlns:a16="http://schemas.microsoft.com/office/drawing/2014/main" id="{B20CE23A-D3CF-4978-F012-CC8D70F7CDE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97764" y="1769608"/>
            <a:ext cx="4498142" cy="3318784"/>
          </a:xfrm>
          <a:prstGeom prst="rect">
            <a:avLst/>
          </a:prstGeom>
          <a:noFill/>
          <a:ln>
            <a:noFill/>
          </a:ln>
        </p:spPr>
      </p:pic>
    </p:spTree>
    <p:extLst>
      <p:ext uri="{BB962C8B-B14F-4D97-AF65-F5344CB8AC3E}">
        <p14:creationId xmlns:p14="http://schemas.microsoft.com/office/powerpoint/2010/main" val="2085239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7D3D5-BC5F-C236-4870-38BF2C72D90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6950A1-828B-DCEE-A97F-522DF8AD5039}"/>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8179EE0B-5FCB-D21B-E878-C357AD1DAF3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E1A48F23-3A0C-91C0-713C-0C5AE451057D}"/>
              </a:ext>
            </a:extLst>
          </p:cNvPr>
          <p:cNvSpPr txBox="1"/>
          <p:nvPr/>
        </p:nvSpPr>
        <p:spPr>
          <a:xfrm>
            <a:off x="4646950" y="599726"/>
            <a:ext cx="7132762" cy="5178982"/>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Delaware ... you can't sell dog hair.</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State residents of Delaware are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barred from selling the hair of a dog or cat</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We wonder how much money residents used to be able to cash in for all the hair left on the sofa. </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dog paw">
            <a:extLst>
              <a:ext uri="{FF2B5EF4-FFF2-40B4-BE49-F238E27FC236}">
                <a16:creationId xmlns:a16="http://schemas.microsoft.com/office/drawing/2014/main" id="{CD0C7D7B-5083-BB43-8F5F-2E06C04899C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316" y="748425"/>
            <a:ext cx="4021241" cy="5030283"/>
          </a:xfrm>
          <a:prstGeom prst="rect">
            <a:avLst/>
          </a:prstGeom>
          <a:noFill/>
          <a:ln>
            <a:noFill/>
          </a:ln>
        </p:spPr>
      </p:pic>
    </p:spTree>
    <p:extLst>
      <p:ext uri="{BB962C8B-B14F-4D97-AF65-F5344CB8AC3E}">
        <p14:creationId xmlns:p14="http://schemas.microsoft.com/office/powerpoint/2010/main" val="300777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4D7CC-8175-215F-EE6C-6025530878F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72732C-8428-B326-0996-DBB759EC4F2E}"/>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9148388B-19CD-F770-313A-AB60A3CAC54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1DD958B3-3B92-7258-6FBE-CBB0D5CE68CA}"/>
              </a:ext>
            </a:extLst>
          </p:cNvPr>
          <p:cNvSpPr txBox="1"/>
          <p:nvPr/>
        </p:nvSpPr>
        <p:spPr>
          <a:xfrm>
            <a:off x="4137285" y="457200"/>
            <a:ext cx="7642427" cy="6101157"/>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9</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Florida ... legal parking fees toward animals must be paid.</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Sounds like </a:t>
            </a:r>
            <a:r>
              <a:rPr lang="en-US" sz="3600"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Jumanji</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was real once upon a time in Florida, because legal fees have to be paid for animal parking — including elephants, camels and horses. According to </a:t>
            </a:r>
            <a:r>
              <a:rPr lang="en-US" sz="3600" b="1" i="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3"/>
              </a:rPr>
              <a:t>Country Living</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this law took effect in the 1920s, when the Ringling Bros. Circus moved its winter show operations to Florida.</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elephant in car">
            <a:extLst>
              <a:ext uri="{FF2B5EF4-FFF2-40B4-BE49-F238E27FC236}">
                <a16:creationId xmlns:a16="http://schemas.microsoft.com/office/drawing/2014/main" id="{733A3F8F-F623-71B9-8083-4EB7CF9FEDE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288" y="635180"/>
            <a:ext cx="3477603" cy="5353689"/>
          </a:xfrm>
          <a:prstGeom prst="rect">
            <a:avLst/>
          </a:prstGeom>
          <a:noFill/>
          <a:ln>
            <a:noFill/>
          </a:ln>
        </p:spPr>
      </p:pic>
    </p:spTree>
    <p:extLst>
      <p:ext uri="{BB962C8B-B14F-4D97-AF65-F5344CB8AC3E}">
        <p14:creationId xmlns:p14="http://schemas.microsoft.com/office/powerpoint/2010/main" val="3561524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36A22-F2B1-847B-06B6-A9AABC554A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5F3912-2AD6-6ED8-E660-075F872DDE20}"/>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BB1B6F14-70D1-E96F-1F0B-B56A47FB92D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D6421FAF-FE5A-BD86-927B-1DB90CCE2BB7}"/>
              </a:ext>
            </a:extLst>
          </p:cNvPr>
          <p:cNvSpPr txBox="1"/>
          <p:nvPr/>
        </p:nvSpPr>
        <p:spPr>
          <a:xfrm>
            <a:off x="4856813" y="457200"/>
            <a:ext cx="6922899" cy="5903476"/>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Georgia ... it's illegal to live on a boat for more than 30 days.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Oh buoy! If you're planning to retire on a boat, the Peach State is definitely not the place for you.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According to state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it is prohibited to live on a boat for more than a month.</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sailboat on water">
            <a:extLst>
              <a:ext uri="{FF2B5EF4-FFF2-40B4-BE49-F238E27FC236}">
                <a16:creationId xmlns:a16="http://schemas.microsoft.com/office/drawing/2014/main" id="{FEADE2F6-E4E7-BEFD-0D9A-61D2CE2533D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288" y="794805"/>
            <a:ext cx="4197131" cy="5594569"/>
          </a:xfrm>
          <a:prstGeom prst="rect">
            <a:avLst/>
          </a:prstGeom>
          <a:noFill/>
          <a:ln>
            <a:noFill/>
          </a:ln>
        </p:spPr>
      </p:pic>
    </p:spTree>
    <p:extLst>
      <p:ext uri="{BB962C8B-B14F-4D97-AF65-F5344CB8AC3E}">
        <p14:creationId xmlns:p14="http://schemas.microsoft.com/office/powerpoint/2010/main" val="4197081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95282-9F1C-F795-FE13-B1311663D22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3B31D5-CF7B-15D2-7B63-560D62F2D59B}"/>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16AAB95E-66E4-3785-157B-C0B7DD94F91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09D4FAC9-1158-065E-332C-CA4EE3F378F8}"/>
              </a:ext>
            </a:extLst>
          </p:cNvPr>
          <p:cNvSpPr txBox="1"/>
          <p:nvPr/>
        </p:nvSpPr>
        <p:spPr>
          <a:xfrm>
            <a:off x="5351489" y="457200"/>
            <a:ext cx="6428223" cy="5508367"/>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Hawaii ... it's illegal to place a coin in one's ear.</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Magic shows must be boring in the Rainbow State. Apparently,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this strange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was enacted to protect the Kingdom of Hawaii coinage, when Hawaii officially joined the United States in 1900.</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man flipping one pound coin, pounds sterling">
            <a:extLst>
              <a:ext uri="{FF2B5EF4-FFF2-40B4-BE49-F238E27FC236}">
                <a16:creationId xmlns:a16="http://schemas.microsoft.com/office/drawing/2014/main" id="{AF486D6E-3499-4A96-836B-73DB1FB56A2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288" y="1216050"/>
            <a:ext cx="4734704" cy="3550822"/>
          </a:xfrm>
          <a:prstGeom prst="rect">
            <a:avLst/>
          </a:prstGeom>
          <a:noFill/>
          <a:ln>
            <a:noFill/>
          </a:ln>
        </p:spPr>
      </p:pic>
    </p:spTree>
    <p:extLst>
      <p:ext uri="{BB962C8B-B14F-4D97-AF65-F5344CB8AC3E}">
        <p14:creationId xmlns:p14="http://schemas.microsoft.com/office/powerpoint/2010/main" val="4115292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FC94D-E54C-471A-72C4-2C8D7DE0D4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CE798F-A1B6-EDEB-8D09-45E4D583A1D2}"/>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0C83FE19-CA09-700A-EEA3-84A8F779D8F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F6F9DCDA-3AD5-D8E4-0C0B-CF29A0B1F245}"/>
              </a:ext>
            </a:extLst>
          </p:cNvPr>
          <p:cNvSpPr txBox="1"/>
          <p:nvPr/>
        </p:nvSpPr>
        <p:spPr>
          <a:xfrm>
            <a:off x="5351489" y="457200"/>
            <a:ext cx="6428223" cy="6496266"/>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Idaho ... it's illegal to sweep debris into the streets.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One man's trash is certainly not another man's treasure in Idaho, as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it's illegal</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to sweep debris onto streets, highways, alleys, or any road used for public travel. If only other cities would enforce this law!</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man sweeping the sidewalk with broom">
            <a:extLst>
              <a:ext uri="{FF2B5EF4-FFF2-40B4-BE49-F238E27FC236}">
                <a16:creationId xmlns:a16="http://schemas.microsoft.com/office/drawing/2014/main" id="{1BBEACCC-48F7-0AF7-6B5A-6BDF498996B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321" y="1536492"/>
            <a:ext cx="4714240" cy="3360458"/>
          </a:xfrm>
          <a:prstGeom prst="rect">
            <a:avLst/>
          </a:prstGeom>
          <a:noFill/>
          <a:ln>
            <a:noFill/>
          </a:ln>
        </p:spPr>
      </p:pic>
    </p:spTree>
    <p:extLst>
      <p:ext uri="{BB962C8B-B14F-4D97-AF65-F5344CB8AC3E}">
        <p14:creationId xmlns:p14="http://schemas.microsoft.com/office/powerpoint/2010/main" val="1837375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E64B6-03B7-8F30-A42C-93CA40BCF1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3F70BD-64E6-45D6-CD2B-A84163C772A4}"/>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46C66E88-E0FB-2A82-B186-0CC9C4D0E04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501382B7-CD60-6C91-D461-989BE1DDE739}"/>
              </a:ext>
            </a:extLst>
          </p:cNvPr>
          <p:cNvSpPr txBox="1"/>
          <p:nvPr/>
        </p:nvSpPr>
        <p:spPr>
          <a:xfrm>
            <a:off x="3552669" y="361734"/>
            <a:ext cx="8391937" cy="6693948"/>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5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r>
              <a:rPr lang="en-US" sz="35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5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Illinois ... it's legal for underage culinary students to drink alcohol.</a:t>
            </a:r>
            <a:endParaRPr lang="en-US" sz="35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5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2012, the state </a:t>
            </a:r>
            <a:r>
              <a:rPr lang="en-US" sz="35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passed a law</a:t>
            </a:r>
            <a:r>
              <a:rPr lang="en-US" sz="35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nicknamed "Sip and Spit," which allows culinary students under 21 years of age to legally taste (by sipping and spitting) alcoholic beverages, based on the reasoning that students need to learn how to taste wine during their early years of culinary school. Cheers to a well-rounded, or should we say full-bodied, learning experience!</a:t>
            </a:r>
            <a:endParaRPr lang="en-US" sz="35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cropped hands pouring red wine in wineglass">
            <a:extLst>
              <a:ext uri="{FF2B5EF4-FFF2-40B4-BE49-F238E27FC236}">
                <a16:creationId xmlns:a16="http://schemas.microsoft.com/office/drawing/2014/main" id="{2FA4CA6E-E4E6-C01F-8CFC-745D525FCC7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823" y="1366461"/>
            <a:ext cx="3192846" cy="2396401"/>
          </a:xfrm>
          <a:prstGeom prst="rect">
            <a:avLst/>
          </a:prstGeom>
          <a:noFill/>
          <a:ln>
            <a:noFill/>
          </a:ln>
        </p:spPr>
      </p:pic>
    </p:spTree>
    <p:extLst>
      <p:ext uri="{BB962C8B-B14F-4D97-AF65-F5344CB8AC3E}">
        <p14:creationId xmlns:p14="http://schemas.microsoft.com/office/powerpoint/2010/main" val="75598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6DBE2-EB39-69DC-1E39-C22C7583CA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9C3539-0768-F275-4F6B-925BF1DF9AC7}"/>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E327C484-50CC-C089-29D8-795B9D16C6E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04D3B11D-779E-F4BA-5021-3E0118A0CD27}"/>
              </a:ext>
            </a:extLst>
          </p:cNvPr>
          <p:cNvSpPr txBox="1"/>
          <p:nvPr/>
        </p:nvSpPr>
        <p:spPr>
          <a:xfrm>
            <a:off x="5636302" y="361734"/>
            <a:ext cx="6308304" cy="5903476"/>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5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r>
              <a:rPr lang="en-US" sz="35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Indiana ... it's illegal to ride a horse above 10 MPH.</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Hopefully your horse has a speedometer! No horse shall be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"driven" at a speed above 10 MPH</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in Indiana, due to high-speed horse races back in the day.</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black and white photo of horse">
            <a:extLst>
              <a:ext uri="{FF2B5EF4-FFF2-40B4-BE49-F238E27FC236}">
                <a16:creationId xmlns:a16="http://schemas.microsoft.com/office/drawing/2014/main" id="{D9EA2D16-403D-AEF3-2F24-E5CBB8E1A53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495" y="401972"/>
            <a:ext cx="4542413" cy="6054056"/>
          </a:xfrm>
          <a:prstGeom prst="rect">
            <a:avLst/>
          </a:prstGeom>
          <a:noFill/>
          <a:ln>
            <a:noFill/>
          </a:ln>
        </p:spPr>
      </p:pic>
    </p:spTree>
    <p:extLst>
      <p:ext uri="{BB962C8B-B14F-4D97-AF65-F5344CB8AC3E}">
        <p14:creationId xmlns:p14="http://schemas.microsoft.com/office/powerpoint/2010/main" val="4148697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98AD0-4DB4-1EB4-653E-23688F099F6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AEF47A-84B3-C957-A98C-760B4EC8EAE1}"/>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1209900A-5A94-029B-BAC0-96982E96F21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643E0EA0-3988-B9A1-F5FC-8B5F828EEB9A}"/>
              </a:ext>
            </a:extLst>
          </p:cNvPr>
          <p:cNvSpPr txBox="1"/>
          <p:nvPr/>
        </p:nvSpPr>
        <p:spPr>
          <a:xfrm>
            <a:off x="4751882" y="361734"/>
            <a:ext cx="7192724" cy="6101157"/>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Iowa ... you can't throw a brick onto a highway.</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This Corn State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seems to be written in stone. Throwing bricks — or any other "dangerous instruments or toys," for that matter — onto a highway, street, or any public ground is prohibited in Iowa, unless you have written permission from the City Council.</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aerial shot of road with cars">
            <a:extLst>
              <a:ext uri="{FF2B5EF4-FFF2-40B4-BE49-F238E27FC236}">
                <a16:creationId xmlns:a16="http://schemas.microsoft.com/office/drawing/2014/main" id="{3475A795-590C-E342-E7A6-943F36AFCD5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265" y="635181"/>
            <a:ext cx="4086217" cy="5450826"/>
          </a:xfrm>
          <a:prstGeom prst="rect">
            <a:avLst/>
          </a:prstGeom>
          <a:noFill/>
          <a:ln>
            <a:noFill/>
          </a:ln>
        </p:spPr>
      </p:pic>
    </p:spTree>
    <p:extLst>
      <p:ext uri="{BB962C8B-B14F-4D97-AF65-F5344CB8AC3E}">
        <p14:creationId xmlns:p14="http://schemas.microsoft.com/office/powerpoint/2010/main" val="21732326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51C5E-5C3A-9D1B-FE0A-E3F496A5D7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4D16EA-445F-AC26-16FB-0D16EE38EE24}"/>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12AC919B-8B31-D12F-9C55-D9365C8C027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91C3B158-E300-92C8-B44D-EFC2B130B7B2}"/>
              </a:ext>
            </a:extLst>
          </p:cNvPr>
          <p:cNvSpPr txBox="1"/>
          <p:nvPr/>
        </p:nvSpPr>
        <p:spPr>
          <a:xfrm>
            <a:off x="5981074" y="361734"/>
            <a:ext cx="5963531" cy="6364563"/>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Kansas ... tire screeching is banned.</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Another disturbing-the-peace victim for </a:t>
            </a:r>
            <a:r>
              <a:rPr lang="en-US" sz="36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ya</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If you live in Kansas, make sure your gears are greased and your tires are checked — as tire screeching is not only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considered unlawful</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but painfully annoying to listen to.</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black sports car motion country road">
            <a:extLst>
              <a:ext uri="{FF2B5EF4-FFF2-40B4-BE49-F238E27FC236}">
                <a16:creationId xmlns:a16="http://schemas.microsoft.com/office/drawing/2014/main" id="{5EC034E7-00BC-333D-C200-4E680C51F39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518" y="1352747"/>
            <a:ext cx="5301860" cy="3534045"/>
          </a:xfrm>
          <a:prstGeom prst="rect">
            <a:avLst/>
          </a:prstGeom>
          <a:noFill/>
          <a:ln>
            <a:noFill/>
          </a:ln>
        </p:spPr>
      </p:pic>
    </p:spTree>
    <p:extLst>
      <p:ext uri="{BB962C8B-B14F-4D97-AF65-F5344CB8AC3E}">
        <p14:creationId xmlns:p14="http://schemas.microsoft.com/office/powerpoint/2010/main" val="4084575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8D04D-CE66-044C-25BF-CFD41F3C2D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A534FD-40CC-BE7A-680B-2CFCAC27146F}"/>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93FE4996-6A87-C7DE-7A33-7C51A540C0E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722CEFF5-047D-7555-45FA-16E6084FE3A7}"/>
              </a:ext>
            </a:extLst>
          </p:cNvPr>
          <p:cNvSpPr txBox="1"/>
          <p:nvPr/>
        </p:nvSpPr>
        <p:spPr>
          <a:xfrm>
            <a:off x="5666282" y="361734"/>
            <a:ext cx="6278323" cy="5508367"/>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Kentucky ... a woman cannot marry the same man four times.</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According to </a:t>
            </a:r>
            <a:r>
              <a:rPr lang="en-US" sz="3600" b="1" i="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Woman's Day</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 law in Kentucky forbids a woman from marrying the same man more than three times. Hopefully, third time really is the charm!</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diamond ring">
            <a:extLst>
              <a:ext uri="{FF2B5EF4-FFF2-40B4-BE49-F238E27FC236}">
                <a16:creationId xmlns:a16="http://schemas.microsoft.com/office/drawing/2014/main" id="{69430B49-755E-A19C-E310-6B8D060C3A5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1931" y="188630"/>
            <a:ext cx="4324605" cy="6491389"/>
          </a:xfrm>
          <a:prstGeom prst="rect">
            <a:avLst/>
          </a:prstGeom>
          <a:noFill/>
          <a:ln>
            <a:noFill/>
          </a:ln>
        </p:spPr>
      </p:pic>
    </p:spTree>
    <p:extLst>
      <p:ext uri="{BB962C8B-B14F-4D97-AF65-F5344CB8AC3E}">
        <p14:creationId xmlns:p14="http://schemas.microsoft.com/office/powerpoint/2010/main" val="3709461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80E4C-9CA6-77B1-9CF1-38917798E4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102891-6E34-DAAB-2B35-80CDAD93AA5B}"/>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532F940F-5A64-302B-8334-3C08A54D224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7A5342CF-0366-4511-F8BB-02F240E1E394}"/>
              </a:ext>
            </a:extLst>
          </p:cNvPr>
          <p:cNvSpPr txBox="1"/>
          <p:nvPr/>
        </p:nvSpPr>
        <p:spPr>
          <a:xfrm>
            <a:off x="4736892" y="361734"/>
            <a:ext cx="7207713" cy="5771773"/>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Louisiana ... it's illegal to send a surprise pizza.</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Well, we sure do wish this would happen more to us, but sending an unprompted pizza is actually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considered harassment</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in Louisiana! Triple check your address if you live in the Pelican State, or else you may be handing over a $500 fine.</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box of pizza with phone">
            <a:extLst>
              <a:ext uri="{FF2B5EF4-FFF2-40B4-BE49-F238E27FC236}">
                <a16:creationId xmlns:a16="http://schemas.microsoft.com/office/drawing/2014/main" id="{80C96706-939F-DFD2-2B0C-E58B473FD30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666" y="574765"/>
            <a:ext cx="3979832" cy="5974963"/>
          </a:xfrm>
          <a:prstGeom prst="rect">
            <a:avLst/>
          </a:prstGeom>
          <a:noFill/>
          <a:ln>
            <a:noFill/>
          </a:ln>
        </p:spPr>
      </p:pic>
    </p:spTree>
    <p:extLst>
      <p:ext uri="{BB962C8B-B14F-4D97-AF65-F5344CB8AC3E}">
        <p14:creationId xmlns:p14="http://schemas.microsoft.com/office/powerpoint/2010/main" val="5122426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8CEEC-4C85-86B3-8BE9-BDD7EE2DC53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E10064-F32A-14F3-15BB-07FC50AB4004}"/>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2F729567-6261-B5AE-D6CB-9AF1E988B0F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4D609B00-A5A2-4061-2207-1C696D162502}"/>
              </a:ext>
            </a:extLst>
          </p:cNvPr>
          <p:cNvSpPr txBox="1"/>
          <p:nvPr/>
        </p:nvSpPr>
        <p:spPr>
          <a:xfrm>
            <a:off x="5036695" y="361734"/>
            <a:ext cx="6907910" cy="6101157"/>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Maine ... it's illegal to park in front of Dunkin' Donuts.</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You </a:t>
            </a:r>
            <a:r>
              <a:rPr lang="en-US" sz="36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donut</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even know how much the town of South Berwick, Maine, loves its Dunkin' Donuts coffee.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This law was enacted </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because the coffee and donut chain is a hot-spot and the parking lot can turn into a mega traffic jam. Talk about a caffeine rush!</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dunkin' donuts drink on table">
            <a:extLst>
              <a:ext uri="{FF2B5EF4-FFF2-40B4-BE49-F238E27FC236}">
                <a16:creationId xmlns:a16="http://schemas.microsoft.com/office/drawing/2014/main" id="{685AA368-15E1-9B75-7260-8E66AE6D305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119" y="635181"/>
            <a:ext cx="3867182" cy="5802325"/>
          </a:xfrm>
          <a:prstGeom prst="rect">
            <a:avLst/>
          </a:prstGeom>
          <a:noFill/>
          <a:ln>
            <a:noFill/>
          </a:ln>
        </p:spPr>
      </p:pic>
    </p:spTree>
    <p:extLst>
      <p:ext uri="{BB962C8B-B14F-4D97-AF65-F5344CB8AC3E}">
        <p14:creationId xmlns:p14="http://schemas.microsoft.com/office/powerpoint/2010/main" val="7423788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6BB17-D981-189C-04E2-8948345EE1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CE36FB-A673-FF41-FE20-3831F6DFFA98}"/>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6EF487D4-B0DA-4DCE-E6A0-407B806D29C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641790E0-1165-D832-41F9-8B24EDF5A9EB}"/>
              </a:ext>
            </a:extLst>
          </p:cNvPr>
          <p:cNvSpPr txBox="1"/>
          <p:nvPr/>
        </p:nvSpPr>
        <p:spPr>
          <a:xfrm>
            <a:off x="5036695" y="361734"/>
            <a:ext cx="6907910" cy="6496266"/>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20</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Maryland ... sleeveless shirts are banned in public parks.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You definitely won't like this one if you're a fan of muscle tees: In Baltimore, it's technically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considered a park rule violation</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to be in a public park with a sleeveless shirt (yes, even if you're outside)  </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6" descr="men jogging on footpath in autumn city">
            <a:extLst>
              <a:ext uri="{FF2B5EF4-FFF2-40B4-BE49-F238E27FC236}">
                <a16:creationId xmlns:a16="http://schemas.microsoft.com/office/drawing/2014/main" id="{CBBB30D6-E415-07E2-FFB4-B8495CD75C2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392" y="1917790"/>
            <a:ext cx="4535143" cy="3022419"/>
          </a:xfrm>
          <a:prstGeom prst="rect">
            <a:avLst/>
          </a:prstGeom>
          <a:noFill/>
          <a:ln>
            <a:noFill/>
          </a:ln>
        </p:spPr>
      </p:pic>
    </p:spTree>
    <p:extLst>
      <p:ext uri="{BB962C8B-B14F-4D97-AF65-F5344CB8AC3E}">
        <p14:creationId xmlns:p14="http://schemas.microsoft.com/office/powerpoint/2010/main" val="2914065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1B8B9-F69E-320D-7A00-8FB3828444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21DFC9-933E-A8AF-C6D6-C7FA346D6FA5}"/>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5B0152F4-6D75-E44B-6A9C-052383120B7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FA621832-5B2B-C00C-F3E9-E95C0BF9FC43}"/>
              </a:ext>
            </a:extLst>
          </p:cNvPr>
          <p:cNvSpPr txBox="1"/>
          <p:nvPr/>
        </p:nvSpPr>
        <p:spPr>
          <a:xfrm>
            <a:off x="5036695" y="361734"/>
            <a:ext cx="6907910" cy="6496266"/>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Massachusetts ... it's illegal to tell fortunes without certification.</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Another hurdle: A fortune teller must live in Massachusetts for at least one year in order to apply for a license.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This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helps prohibit psychics from taking all of your mullah in exchange for false predictions.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A6FC9E8-C3EC-4BDA-B308-FA492A15C4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9823" y="457200"/>
            <a:ext cx="4027107" cy="6045971"/>
          </a:xfrm>
          <a:prstGeom prst="rect">
            <a:avLst/>
          </a:prstGeom>
          <a:noFill/>
        </p:spPr>
      </p:pic>
    </p:spTree>
    <p:extLst>
      <p:ext uri="{BB962C8B-B14F-4D97-AF65-F5344CB8AC3E}">
        <p14:creationId xmlns:p14="http://schemas.microsoft.com/office/powerpoint/2010/main" val="3267280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CEBD7-8CC2-E29B-EA0D-C719AFE588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5D7736-9372-6B00-EC81-733BD276CC3E}"/>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8D2CEFC5-40AB-6B06-45C8-D4357F39DDD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68B6100D-D8ED-F8EE-C638-ECD8A29A944D}"/>
              </a:ext>
            </a:extLst>
          </p:cNvPr>
          <p:cNvSpPr txBox="1"/>
          <p:nvPr/>
        </p:nvSpPr>
        <p:spPr>
          <a:xfrm>
            <a:off x="5036695" y="361734"/>
            <a:ext cx="6907910" cy="6496266"/>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Michigan ... you can't sell your vehicle on a Sunday.</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This law was enacted way back in 1953: It is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unlawful to sell, trade or buy motor vehicles</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on a Sunday in Michigan due to religious reasons. According to the Wolverine State, time is better spent with family, friends or at church.</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quot;for sale&quot; sign on car">
            <a:extLst>
              <a:ext uri="{FF2B5EF4-FFF2-40B4-BE49-F238E27FC236}">
                <a16:creationId xmlns:a16="http://schemas.microsoft.com/office/drawing/2014/main" id="{90A57675-3019-A6E5-C486-0F3C4B70966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583" y="635181"/>
            <a:ext cx="4604416" cy="5630708"/>
          </a:xfrm>
          <a:prstGeom prst="rect">
            <a:avLst/>
          </a:prstGeom>
          <a:noFill/>
          <a:ln>
            <a:noFill/>
          </a:ln>
        </p:spPr>
      </p:pic>
    </p:spTree>
    <p:extLst>
      <p:ext uri="{BB962C8B-B14F-4D97-AF65-F5344CB8AC3E}">
        <p14:creationId xmlns:p14="http://schemas.microsoft.com/office/powerpoint/2010/main" val="36470777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97FA0-1790-1C8E-E2F5-C83EA62A1AA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C0F30A-16AE-6E67-F019-6A834219C0BA}"/>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62A99B38-824A-DA7A-BE90-84D8CFED92D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E8C5CDFA-2C06-2B87-92A5-E2FBEE92DADF}"/>
              </a:ext>
            </a:extLst>
          </p:cNvPr>
          <p:cNvSpPr txBox="1"/>
          <p:nvPr/>
        </p:nvSpPr>
        <p:spPr>
          <a:xfrm>
            <a:off x="5395232" y="796449"/>
            <a:ext cx="6488185" cy="4915576"/>
          </a:xfrm>
          <a:prstGeom prst="rect">
            <a:avLst/>
          </a:prstGeom>
          <a:noFill/>
        </p:spPr>
        <p:txBody>
          <a:bodyPr wrap="square">
            <a:spAutoFit/>
          </a:bodyPr>
          <a:lstStyle/>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Minnesota ... dirty tires are banned.</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Driving through Minnesota soon? Make sure to get your car washed prior, as dirty tires are considered a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public nuisance</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if they deposit mud, dirt, or other substances on a street or highway!</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truck tire caked with mud">
            <a:extLst>
              <a:ext uri="{FF2B5EF4-FFF2-40B4-BE49-F238E27FC236}">
                <a16:creationId xmlns:a16="http://schemas.microsoft.com/office/drawing/2014/main" id="{01FA37C9-5A03-1423-EDF8-5E520056A14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1580" y="796449"/>
            <a:ext cx="4426258" cy="5381509"/>
          </a:xfrm>
          <a:prstGeom prst="rect">
            <a:avLst/>
          </a:prstGeom>
          <a:noFill/>
          <a:ln>
            <a:noFill/>
          </a:ln>
        </p:spPr>
      </p:pic>
    </p:spTree>
    <p:extLst>
      <p:ext uri="{BB962C8B-B14F-4D97-AF65-F5344CB8AC3E}">
        <p14:creationId xmlns:p14="http://schemas.microsoft.com/office/powerpoint/2010/main" val="18329571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92FA3-8886-06E3-BB2C-82ACBDBA93B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631023-E13F-F17C-B7B2-733CEF1BF0EE}"/>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C3F38F5E-1F57-0643-002C-326474DF6EA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29FE9738-EE14-0644-96B8-65146B0C7F26}"/>
              </a:ext>
            </a:extLst>
          </p:cNvPr>
          <p:cNvSpPr txBox="1"/>
          <p:nvPr/>
        </p:nvSpPr>
        <p:spPr>
          <a:xfrm>
            <a:off x="4137285" y="444180"/>
            <a:ext cx="7653029" cy="6364563"/>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Mississippi ... nutrition labels cannot be enforced.</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2013, lawmakers barred towns from forcing restaurants to include nutrition information or calorie counts on menus. The same bill — also known as the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Anti-Bloomberg Bill</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 bans communities from requiring restaurants to limit portion sizes. At least you're kept in the dark when it's cheat day?</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nutrition label on product">
            <a:extLst>
              <a:ext uri="{FF2B5EF4-FFF2-40B4-BE49-F238E27FC236}">
                <a16:creationId xmlns:a16="http://schemas.microsoft.com/office/drawing/2014/main" id="{2D96CB8B-7D1D-A5E9-01F9-0139022023C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541" y="999885"/>
            <a:ext cx="3745452" cy="4636415"/>
          </a:xfrm>
          <a:prstGeom prst="rect">
            <a:avLst/>
          </a:prstGeom>
          <a:noFill/>
          <a:ln>
            <a:noFill/>
          </a:ln>
        </p:spPr>
      </p:pic>
    </p:spTree>
    <p:extLst>
      <p:ext uri="{BB962C8B-B14F-4D97-AF65-F5344CB8AC3E}">
        <p14:creationId xmlns:p14="http://schemas.microsoft.com/office/powerpoint/2010/main" val="27116678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ECB08-CEE7-CE41-6D5D-0114CA4EAE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5B5FDE-9CCD-3637-DABB-993C614ED71E}"/>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4874B05D-34B2-44EF-9338-BE994931D69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9F67212D-469F-B1FD-B2E4-95E8723D38E7}"/>
              </a:ext>
            </a:extLst>
          </p:cNvPr>
          <p:cNvSpPr txBox="1"/>
          <p:nvPr/>
        </p:nvSpPr>
        <p:spPr>
          <a:xfrm>
            <a:off x="5719905" y="444180"/>
            <a:ext cx="6070409" cy="491557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Missouri ... bear wrestling is banned.</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 all love a good bear hug now and then, but the real deal is outlawed in Missouri.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This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was initiated due to animal cruelty violations, and is still in effect today! </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81BE698-B7C2-3CC5-24AD-FA70693047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5652" y="228600"/>
            <a:ext cx="4255994" cy="6378402"/>
          </a:xfrm>
          <a:prstGeom prst="rect">
            <a:avLst/>
          </a:prstGeom>
          <a:noFill/>
        </p:spPr>
      </p:pic>
    </p:spTree>
    <p:extLst>
      <p:ext uri="{BB962C8B-B14F-4D97-AF65-F5344CB8AC3E}">
        <p14:creationId xmlns:p14="http://schemas.microsoft.com/office/powerpoint/2010/main" val="1101503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D3638-B2E5-2E3C-ECED-AA59AF62227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F12BA8-D5A2-21CA-C3D5-520AE2F24DFA}"/>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A1FFE794-4E87-6B2D-6FCC-858346CA2E2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3E2585AC-F433-E340-AC2E-48437BDE40D4}"/>
              </a:ext>
            </a:extLst>
          </p:cNvPr>
          <p:cNvSpPr txBox="1"/>
          <p:nvPr/>
        </p:nvSpPr>
        <p:spPr>
          <a:xfrm>
            <a:off x="5719905" y="444180"/>
            <a:ext cx="6070409" cy="590347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Montana ... it's illegal to give a rat as a present.</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Bad news if you were planning to have a pet rat in Big Sky Country: In Montana, it is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unlawful</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to raise, sell, or give away rats except as food for reptiles, birds of prey, or both.</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rat on white background">
            <a:extLst>
              <a:ext uri="{FF2B5EF4-FFF2-40B4-BE49-F238E27FC236}">
                <a16:creationId xmlns:a16="http://schemas.microsoft.com/office/drawing/2014/main" id="{920C8F9D-8341-D32B-73D2-20619D2F9AA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724" y="350715"/>
            <a:ext cx="4586803" cy="6156569"/>
          </a:xfrm>
          <a:prstGeom prst="rect">
            <a:avLst/>
          </a:prstGeom>
          <a:noFill/>
          <a:ln>
            <a:noFill/>
          </a:ln>
        </p:spPr>
      </p:pic>
    </p:spTree>
    <p:extLst>
      <p:ext uri="{BB962C8B-B14F-4D97-AF65-F5344CB8AC3E}">
        <p14:creationId xmlns:p14="http://schemas.microsoft.com/office/powerpoint/2010/main" val="2826011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EF8A4-FD44-C641-2D52-7D3E474BD5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23541D-C150-6BA5-D3C3-C1D1CE0A160B}"/>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AD6B9A59-209A-6E21-2056-C229434BCB1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0BA04F72-8DF1-CD8D-0311-EB694DB47A6A}"/>
              </a:ext>
            </a:extLst>
          </p:cNvPr>
          <p:cNvSpPr txBox="1"/>
          <p:nvPr/>
        </p:nvSpPr>
        <p:spPr>
          <a:xfrm>
            <a:off x="5719905" y="444180"/>
            <a:ext cx="6070409" cy="5310685"/>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Nebraska ... you can't get married if you have a venereal disease.</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According to this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 person afflicted with a "venereal disease" (that's a nice way of saying STDs!) can't marry in the state of Nebraska</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wedding cake with bride and groom">
            <a:extLst>
              <a:ext uri="{FF2B5EF4-FFF2-40B4-BE49-F238E27FC236}">
                <a16:creationId xmlns:a16="http://schemas.microsoft.com/office/drawing/2014/main" id="{1E86FB05-AB7E-00DA-7B84-512DD6192BD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746" y="457200"/>
            <a:ext cx="4545806" cy="6064958"/>
          </a:xfrm>
          <a:prstGeom prst="rect">
            <a:avLst/>
          </a:prstGeom>
          <a:noFill/>
          <a:ln>
            <a:noFill/>
          </a:ln>
        </p:spPr>
      </p:pic>
    </p:spTree>
    <p:extLst>
      <p:ext uri="{BB962C8B-B14F-4D97-AF65-F5344CB8AC3E}">
        <p14:creationId xmlns:p14="http://schemas.microsoft.com/office/powerpoint/2010/main" val="584502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0F9EF-D293-F6AF-0DFD-12E8C42646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778E9C-C6D8-445E-67BF-7BC9225B2918}"/>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F0093826-56C7-E515-B3DC-AED60429F02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0461A949-D4C0-1E31-9E1A-AF0AC60CBE0D}"/>
              </a:ext>
            </a:extLst>
          </p:cNvPr>
          <p:cNvSpPr txBox="1"/>
          <p:nvPr/>
        </p:nvSpPr>
        <p:spPr>
          <a:xfrm>
            <a:off x="5411449" y="444180"/>
            <a:ext cx="6378865" cy="5771773"/>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Nevada ... it's illegal to sit on sidewalks.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Silver State never sleeps — or even rests for that matter. It's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unlawful</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to sit or lie down on public sidewalks in Reno, Nevada, as it interferes with the primary purpose of the sidewalk and threatens public safety.</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men sitting on sidewalk">
            <a:extLst>
              <a:ext uri="{FF2B5EF4-FFF2-40B4-BE49-F238E27FC236}">
                <a16:creationId xmlns:a16="http://schemas.microsoft.com/office/drawing/2014/main" id="{BC0E19A3-BC05-4443-853D-FC709A938AF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301" y="457200"/>
            <a:ext cx="4065383" cy="6103057"/>
          </a:xfrm>
          <a:prstGeom prst="rect">
            <a:avLst/>
          </a:prstGeom>
          <a:noFill/>
          <a:ln>
            <a:noFill/>
          </a:ln>
        </p:spPr>
      </p:pic>
    </p:spTree>
    <p:extLst>
      <p:ext uri="{BB962C8B-B14F-4D97-AF65-F5344CB8AC3E}">
        <p14:creationId xmlns:p14="http://schemas.microsoft.com/office/powerpoint/2010/main" val="10403290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03441-2310-2F9E-36A2-8296E2143B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0EA5A1-4175-8AEF-83FE-DD9F26C077D5}"/>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3C89E393-1508-8CEE-7D8A-6F197CC4D22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F7BEB724-DD50-041B-54FA-87DCF1E9C3A3}"/>
              </a:ext>
            </a:extLst>
          </p:cNvPr>
          <p:cNvSpPr txBox="1"/>
          <p:nvPr/>
        </p:nvSpPr>
        <p:spPr>
          <a:xfrm>
            <a:off x="5719905" y="444180"/>
            <a:ext cx="6070409" cy="649626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New Hampshire ... it's unlawful to pick up seaweed off the beach.</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1973, New Hampshire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outlawed carrying or picking up seaweed</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off the beach at night. It's rumored that in colonial times, seaweed was used as fertilizer and was thus a hot commodity.</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6" descr="seaweed on a beach">
            <a:extLst>
              <a:ext uri="{FF2B5EF4-FFF2-40B4-BE49-F238E27FC236}">
                <a16:creationId xmlns:a16="http://schemas.microsoft.com/office/drawing/2014/main" id="{B194D459-34A9-1956-4008-7E840164C77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6439" y="543124"/>
            <a:ext cx="4600138" cy="6136895"/>
          </a:xfrm>
          <a:prstGeom prst="rect">
            <a:avLst/>
          </a:prstGeom>
          <a:noFill/>
          <a:ln>
            <a:noFill/>
          </a:ln>
        </p:spPr>
      </p:pic>
    </p:spTree>
    <p:extLst>
      <p:ext uri="{BB962C8B-B14F-4D97-AF65-F5344CB8AC3E}">
        <p14:creationId xmlns:p14="http://schemas.microsoft.com/office/powerpoint/2010/main" val="37989615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E1C26-69BC-BA61-62E2-09E726CBC2B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C0EB4F-BE41-A833-7D4B-4D16D632540B}"/>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3325C771-E125-D4E3-8EA8-C9CA302B1F6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AE73BDED-0ADA-E861-F390-90C6C732BC55}"/>
              </a:ext>
            </a:extLst>
          </p:cNvPr>
          <p:cNvSpPr txBox="1"/>
          <p:nvPr/>
        </p:nvSpPr>
        <p:spPr>
          <a:xfrm>
            <a:off x="5216577" y="444180"/>
            <a:ext cx="6573737" cy="649626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New Jersey ... bullet-proof vests are banned while committing a crime.</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Amended in 1999,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this Garden State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prohibits people from wearing a bullet-proof vest while you're committing — or attempting to commit — a crime. If caught, a person can be charged separately for it!</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bullet proof police vest">
            <a:extLst>
              <a:ext uri="{FF2B5EF4-FFF2-40B4-BE49-F238E27FC236}">
                <a16:creationId xmlns:a16="http://schemas.microsoft.com/office/drawing/2014/main" id="{7C17EA1C-5310-DCFE-637C-FD4761281C6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214" y="444179"/>
            <a:ext cx="4109637" cy="6177873"/>
          </a:xfrm>
          <a:prstGeom prst="rect">
            <a:avLst/>
          </a:prstGeom>
          <a:noFill/>
          <a:ln>
            <a:noFill/>
          </a:ln>
        </p:spPr>
      </p:pic>
    </p:spTree>
    <p:extLst>
      <p:ext uri="{BB962C8B-B14F-4D97-AF65-F5344CB8AC3E}">
        <p14:creationId xmlns:p14="http://schemas.microsoft.com/office/powerpoint/2010/main" val="15754397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C3934-5D0E-5A29-98DD-0BB261A76C4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3F2D4D-B112-F5B2-97F1-FE18425F2426}"/>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D68BB9FF-C178-A7C4-BBE0-6FA2302F7DF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33B05238-1331-8B2F-0153-9162B2EBA6F0}"/>
              </a:ext>
            </a:extLst>
          </p:cNvPr>
          <p:cNvSpPr txBox="1"/>
          <p:nvPr/>
        </p:nvSpPr>
        <p:spPr>
          <a:xfrm>
            <a:off x="5216577" y="444180"/>
            <a:ext cx="6573737" cy="649626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New Mexico ... "idiots" are banned from voting.</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One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in the state of New Mexico prohibits "idiots" as well as "insane persons convicted of a felonious or infamous crime" from voting. To our knowledge, this crazy law isn't enforced elsewhere. </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vote button on american flag">
            <a:extLst>
              <a:ext uri="{FF2B5EF4-FFF2-40B4-BE49-F238E27FC236}">
                <a16:creationId xmlns:a16="http://schemas.microsoft.com/office/drawing/2014/main" id="{5DE4A010-9B81-40EE-9758-76717DCEE71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773" y="465080"/>
            <a:ext cx="3944424" cy="5927839"/>
          </a:xfrm>
          <a:prstGeom prst="rect">
            <a:avLst/>
          </a:prstGeom>
          <a:noFill/>
          <a:ln>
            <a:noFill/>
          </a:ln>
        </p:spPr>
      </p:pic>
    </p:spTree>
    <p:extLst>
      <p:ext uri="{BB962C8B-B14F-4D97-AF65-F5344CB8AC3E}">
        <p14:creationId xmlns:p14="http://schemas.microsoft.com/office/powerpoint/2010/main" val="3103992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11396-34F3-F9AC-2EA9-DCEF51E2D36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0FC420-231B-3B9C-77E3-2CB93E491FA3}"/>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FF539101-709A-78B1-652A-684716654C9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0BDFA1C3-FDE1-56D7-94BF-9E5254F16C19}"/>
              </a:ext>
            </a:extLst>
          </p:cNvPr>
          <p:cNvSpPr txBox="1"/>
          <p:nvPr/>
        </p:nvSpPr>
        <p:spPr>
          <a:xfrm>
            <a:off x="5216577" y="444180"/>
            <a:ext cx="6573737" cy="649626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New York ... slippers are banned after 10 p.m.</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Bad news for those who love rocking some fashionable, comfy slippers all day and night around the house: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One old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says that slippers are not to be worn after dark in New York (though we can't imagine how this law exactly came about!).</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pair of slippers">
            <a:extLst>
              <a:ext uri="{FF2B5EF4-FFF2-40B4-BE49-F238E27FC236}">
                <a16:creationId xmlns:a16="http://schemas.microsoft.com/office/drawing/2014/main" id="{0B664221-77B9-7E31-768E-A8B9BDDBD18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78" y="468790"/>
            <a:ext cx="3930471" cy="5920420"/>
          </a:xfrm>
          <a:prstGeom prst="rect">
            <a:avLst/>
          </a:prstGeom>
          <a:noFill/>
          <a:ln>
            <a:noFill/>
          </a:ln>
        </p:spPr>
      </p:pic>
    </p:spTree>
    <p:extLst>
      <p:ext uri="{BB962C8B-B14F-4D97-AF65-F5344CB8AC3E}">
        <p14:creationId xmlns:p14="http://schemas.microsoft.com/office/powerpoint/2010/main" val="18877778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C9555-81C2-8558-4F76-B9519B410DE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715D6A-D289-0F97-BA8F-5924C65BB317}"/>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677E7B31-4036-DD13-78EE-5DE18175E6E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0A2E94F6-E8BE-803D-92D1-19FD62F55B9E}"/>
              </a:ext>
            </a:extLst>
          </p:cNvPr>
          <p:cNvSpPr txBox="1"/>
          <p:nvPr/>
        </p:nvSpPr>
        <p:spPr>
          <a:xfrm>
            <a:off x="5216577" y="444180"/>
            <a:ext cx="6573737" cy="5508367"/>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North Carolina ... drunk bingo is unlawful.</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How's this for a party foul you never saw coming? Apparently,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it's illegal</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in North Carolina to sell or consume any alcoholic beverage in a room while a bingo game is being played.</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AD6C6720-456B-0BB8-7A03-939F10AAA42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2165" y="785083"/>
            <a:ext cx="4345622" cy="5555757"/>
          </a:xfrm>
          <a:prstGeom prst="rect">
            <a:avLst/>
          </a:prstGeom>
          <a:noFill/>
        </p:spPr>
      </p:pic>
    </p:spTree>
    <p:extLst>
      <p:ext uri="{BB962C8B-B14F-4D97-AF65-F5344CB8AC3E}">
        <p14:creationId xmlns:p14="http://schemas.microsoft.com/office/powerpoint/2010/main" val="10194746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655C8-386B-87B9-E83B-FF61B017B9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9D4695-65B8-5ECF-E6DB-D8CBF1E97E32}"/>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0B266F7F-DB8F-CF31-DF43-6F03D02CDF3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B5B1C0C4-F077-207E-0CD5-5B91C6652850}"/>
              </a:ext>
            </a:extLst>
          </p:cNvPr>
          <p:cNvSpPr txBox="1"/>
          <p:nvPr/>
        </p:nvSpPr>
        <p:spPr>
          <a:xfrm>
            <a:off x="5216577" y="444180"/>
            <a:ext cx="6573737" cy="6101157"/>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North Dakota ... you can't shoot fireworks after 11 p.m.</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Fourth of July must be pretty tame in Devils Lake, North Dakota.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Fireworks are banned</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after 11 p.m., as it is a violation of disturbing the peace. However, you're safe to fire as early as 8 a.m. Fireworks and eggs, anyone?</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fireworks in sky">
            <a:extLst>
              <a:ext uri="{FF2B5EF4-FFF2-40B4-BE49-F238E27FC236}">
                <a16:creationId xmlns:a16="http://schemas.microsoft.com/office/drawing/2014/main" id="{6E87BE1E-9846-01F3-4A34-E053FE1372E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7121" y="498422"/>
            <a:ext cx="4215164" cy="5915831"/>
          </a:xfrm>
          <a:prstGeom prst="rect">
            <a:avLst/>
          </a:prstGeom>
          <a:noFill/>
          <a:ln>
            <a:noFill/>
          </a:ln>
        </p:spPr>
      </p:pic>
    </p:spTree>
    <p:extLst>
      <p:ext uri="{BB962C8B-B14F-4D97-AF65-F5344CB8AC3E}">
        <p14:creationId xmlns:p14="http://schemas.microsoft.com/office/powerpoint/2010/main" val="2784275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0E616-90AA-824E-26DB-B8CB5ED9E6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34CB68-65EE-C222-326F-0C63DF517AF7}"/>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D047EB05-1C51-0936-EDD2-5F28B2F0C83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55C2E501-2246-D302-6D73-0AD38A097582}"/>
              </a:ext>
            </a:extLst>
          </p:cNvPr>
          <p:cNvSpPr txBox="1"/>
          <p:nvPr/>
        </p:nvSpPr>
        <p:spPr>
          <a:xfrm>
            <a:off x="5216577" y="444180"/>
            <a:ext cx="6573737" cy="3993401"/>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Ohio ... it's illegal to sell dyed chickens.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Rainbow rabbits and chickens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are banned</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from all sales displays in Akron, Ohio, due to animal cruelty violations. Buy Peeps instead!</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colorful dyed chicks">
            <a:extLst>
              <a:ext uri="{FF2B5EF4-FFF2-40B4-BE49-F238E27FC236}">
                <a16:creationId xmlns:a16="http://schemas.microsoft.com/office/drawing/2014/main" id="{72AED999-E2E8-E6F6-6A5C-5EFE4A182F5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096" y="603825"/>
            <a:ext cx="3958756" cy="5934032"/>
          </a:xfrm>
          <a:prstGeom prst="rect">
            <a:avLst/>
          </a:prstGeom>
          <a:noFill/>
          <a:ln>
            <a:noFill/>
          </a:ln>
        </p:spPr>
      </p:pic>
    </p:spTree>
    <p:extLst>
      <p:ext uri="{BB962C8B-B14F-4D97-AF65-F5344CB8AC3E}">
        <p14:creationId xmlns:p14="http://schemas.microsoft.com/office/powerpoint/2010/main" val="13651502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9733D-3048-2ED7-1D4C-85935676096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727826-BACD-6D5E-265D-AE66A93E4D06}"/>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6B732598-35AD-27F0-9F5F-BEBA4414459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55305D0B-A440-0494-E2C2-717835A7CEC2}"/>
              </a:ext>
            </a:extLst>
          </p:cNvPr>
          <p:cNvSpPr txBox="1"/>
          <p:nvPr/>
        </p:nvSpPr>
        <p:spPr>
          <a:xfrm>
            <a:off x="5216577" y="444180"/>
            <a:ext cx="6573737" cy="432278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Oklahoma ... tripping a horse is outlawed.</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It is prohibited</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to promote, engage in or be employed at a horse tripping event in Oklahoma after it was ruled unlawful due to animal cruelty.</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rope lasso on ground">
            <a:extLst>
              <a:ext uri="{FF2B5EF4-FFF2-40B4-BE49-F238E27FC236}">
                <a16:creationId xmlns:a16="http://schemas.microsoft.com/office/drawing/2014/main" id="{293E556B-99E3-FCE7-62FA-BD258891AF6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388" y="457200"/>
            <a:ext cx="4422444" cy="5898630"/>
          </a:xfrm>
          <a:prstGeom prst="rect">
            <a:avLst/>
          </a:prstGeom>
          <a:noFill/>
          <a:ln>
            <a:noFill/>
          </a:ln>
        </p:spPr>
      </p:pic>
    </p:spTree>
    <p:extLst>
      <p:ext uri="{BB962C8B-B14F-4D97-AF65-F5344CB8AC3E}">
        <p14:creationId xmlns:p14="http://schemas.microsoft.com/office/powerpoint/2010/main" val="16623314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40D12-A2B4-A3EC-C416-6D4ECC457EF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EB3458-F581-BD9D-B0EA-219DED424C0A}"/>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1783047B-F6BA-B59C-6D52-38EEEA0DA5C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01BB5C84-724C-0DB1-7BF3-A7505DFE8551}"/>
              </a:ext>
            </a:extLst>
          </p:cNvPr>
          <p:cNvSpPr txBox="1"/>
          <p:nvPr/>
        </p:nvSpPr>
        <p:spPr>
          <a:xfrm>
            <a:off x="5216577" y="444180"/>
            <a:ext cx="6573737" cy="649626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Oregon ... it's illegal to go hunting in a cemetery.</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Most people bring flowers to a cemetery, but apparently some brought guns back in the day.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This became illegal in the Beaver State</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after a hunter was charged with harvesting an animal on cemetery grounds.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grave with flowers at cemetery">
            <a:extLst>
              <a:ext uri="{FF2B5EF4-FFF2-40B4-BE49-F238E27FC236}">
                <a16:creationId xmlns:a16="http://schemas.microsoft.com/office/drawing/2014/main" id="{EB7BEE9A-D920-CB1E-95D2-4529D163A88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219" y="721373"/>
            <a:ext cx="4301964" cy="5739388"/>
          </a:xfrm>
          <a:prstGeom prst="rect">
            <a:avLst/>
          </a:prstGeom>
          <a:noFill/>
          <a:ln>
            <a:noFill/>
          </a:ln>
        </p:spPr>
      </p:pic>
    </p:spTree>
    <p:extLst>
      <p:ext uri="{BB962C8B-B14F-4D97-AF65-F5344CB8AC3E}">
        <p14:creationId xmlns:p14="http://schemas.microsoft.com/office/powerpoint/2010/main" val="6582779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79235-5793-77E1-4792-4BE8B7A8355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9E48B7-B262-F286-E538-FD0D1C829099}"/>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649CF7D4-59EF-2403-31AC-D49A3C73A7D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2BC34D7B-3031-A783-080A-92F2487BC23A}"/>
              </a:ext>
            </a:extLst>
          </p:cNvPr>
          <p:cNvSpPr txBox="1"/>
          <p:nvPr/>
        </p:nvSpPr>
        <p:spPr>
          <a:xfrm>
            <a:off x="4242217" y="444180"/>
            <a:ext cx="7548098" cy="6101157"/>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Pennsylvania ... you're breaking the law if you pay a psychic.</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Fortune tellers in the Keystone State probably aren't too psyched about this ban, but it's actually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illegal in Pennsylvania</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to engage in things like fortune telling, tarot card reading, or the like for monetary compensation. You'll have to go somewhere else if you want to get your palms read!</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table with crystal ball, tarot cards, fortune cookies, and dice">
            <a:extLst>
              <a:ext uri="{FF2B5EF4-FFF2-40B4-BE49-F238E27FC236}">
                <a16:creationId xmlns:a16="http://schemas.microsoft.com/office/drawing/2014/main" id="{A515BECD-CB98-8235-B7DE-EF79C381615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919" y="1003390"/>
            <a:ext cx="3835772" cy="4851219"/>
          </a:xfrm>
          <a:prstGeom prst="rect">
            <a:avLst/>
          </a:prstGeom>
          <a:noFill/>
          <a:ln>
            <a:noFill/>
          </a:ln>
        </p:spPr>
      </p:pic>
    </p:spTree>
    <p:extLst>
      <p:ext uri="{BB962C8B-B14F-4D97-AF65-F5344CB8AC3E}">
        <p14:creationId xmlns:p14="http://schemas.microsoft.com/office/powerpoint/2010/main" val="38326966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04234-9BB6-AD43-04D4-31E311C94B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511744-C3A4-D4A5-23F5-B41FDB7E9B75}"/>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386458E6-7541-072F-40C9-E15847FB2E6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CD95E781-2061-914C-3A08-5986C9E19FC9}"/>
              </a:ext>
            </a:extLst>
          </p:cNvPr>
          <p:cNvSpPr txBox="1"/>
          <p:nvPr/>
        </p:nvSpPr>
        <p:spPr>
          <a:xfrm>
            <a:off x="5036695" y="444180"/>
            <a:ext cx="6753620" cy="590347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Rhode Island ... it's illegal to race a horse on a highway.</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This old law </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from the Ocean State prohibits racing or testing the speed of a horse over a public highway. Failure to comply will result in a $20 fine or imprisonment of 10 days or less!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E8D54A19-E7F2-1B18-34F0-E8173D6C103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710" y="635181"/>
            <a:ext cx="4181591" cy="5805370"/>
          </a:xfrm>
          <a:prstGeom prst="rect">
            <a:avLst/>
          </a:prstGeom>
          <a:noFill/>
        </p:spPr>
      </p:pic>
    </p:spTree>
    <p:extLst>
      <p:ext uri="{BB962C8B-B14F-4D97-AF65-F5344CB8AC3E}">
        <p14:creationId xmlns:p14="http://schemas.microsoft.com/office/powerpoint/2010/main" val="27021991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42AD3-D622-8B5D-E3F2-63E602647A4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A1DBB1-0946-C998-A490-74F73BC60DC6}"/>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1F2435D8-8458-3E10-B244-57EDB7710AF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0136A615-6B6A-4422-6877-5C81CAA4BC2C}"/>
              </a:ext>
            </a:extLst>
          </p:cNvPr>
          <p:cNvSpPr txBox="1"/>
          <p:nvPr/>
        </p:nvSpPr>
        <p:spPr>
          <a:xfrm>
            <a:off x="5036695" y="444180"/>
            <a:ext cx="6753620" cy="5508367"/>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40</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In South Carolina ... you can't play pinball if you're a minor.</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Sorry, kids! Minors under 18 years old aren't allowed to play a pinball machine in South Carolina — and if temptation gets the best of you, you'll be handed a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status offense</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violation. Better stick to harmless board games at home! </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pinball machine">
            <a:extLst>
              <a:ext uri="{FF2B5EF4-FFF2-40B4-BE49-F238E27FC236}">
                <a16:creationId xmlns:a16="http://schemas.microsoft.com/office/drawing/2014/main" id="{647511D2-9126-843D-69D4-22D5C8294F9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561" y="636236"/>
            <a:ext cx="3708369" cy="5585527"/>
          </a:xfrm>
          <a:prstGeom prst="rect">
            <a:avLst/>
          </a:prstGeom>
          <a:noFill/>
          <a:ln>
            <a:noFill/>
          </a:ln>
        </p:spPr>
      </p:pic>
    </p:spTree>
    <p:extLst>
      <p:ext uri="{BB962C8B-B14F-4D97-AF65-F5344CB8AC3E}">
        <p14:creationId xmlns:p14="http://schemas.microsoft.com/office/powerpoint/2010/main" val="32724519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9686E-DC54-01C9-D126-0BA72A98121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950679-A44D-7602-1211-B4ECF73B5DD0}"/>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E237BDFC-1E0E-4E45-2FD2-49D792E039C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BF651487-48AC-ED2F-9C10-F364700E80C7}"/>
              </a:ext>
            </a:extLst>
          </p:cNvPr>
          <p:cNvSpPr txBox="1"/>
          <p:nvPr/>
        </p:nvSpPr>
        <p:spPr>
          <a:xfrm>
            <a:off x="4482060" y="339249"/>
            <a:ext cx="7353226" cy="649626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South Dakota ... it's illegal to sleep in the cheese factory.</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Apparently, this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was outlawed </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with the same logic behind not falling asleep at the wheel. It's not the wisest idea to be operating large machinery while dozing off; however, if the cheese is packaged you're in the clear to work around the clock!</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shelves of cheese wheels">
            <a:extLst>
              <a:ext uri="{FF2B5EF4-FFF2-40B4-BE49-F238E27FC236}">
                <a16:creationId xmlns:a16="http://schemas.microsoft.com/office/drawing/2014/main" id="{A49A30B2-116E-41DB-9214-2742C2A220C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365" y="635181"/>
            <a:ext cx="3759301" cy="5651295"/>
          </a:xfrm>
          <a:prstGeom prst="rect">
            <a:avLst/>
          </a:prstGeom>
          <a:noFill/>
          <a:ln>
            <a:noFill/>
          </a:ln>
        </p:spPr>
      </p:pic>
    </p:spTree>
    <p:extLst>
      <p:ext uri="{BB962C8B-B14F-4D97-AF65-F5344CB8AC3E}">
        <p14:creationId xmlns:p14="http://schemas.microsoft.com/office/powerpoint/2010/main" val="25646228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6E238-5AB9-9F71-C35B-245DD55AE1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AD5515-576C-6CD7-91C8-E4A81464D023}"/>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5654BE12-01F0-68D3-2C31-6F62F7FBB31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3EBFE273-D886-E8A9-DB99-0DA4F24E74D3}"/>
              </a:ext>
            </a:extLst>
          </p:cNvPr>
          <p:cNvSpPr txBox="1"/>
          <p:nvPr/>
        </p:nvSpPr>
        <p:spPr>
          <a:xfrm>
            <a:off x="5561350" y="339249"/>
            <a:ext cx="6273935" cy="6101157"/>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Tennessee ... it's illegal to share your Netflix password.</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Passed in 2011,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this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is directed at hackers who sell log-in credentials in bulk. However, other individuals (cough, your friends, cough) who share passwords and don't live under the same roof are also included. Oops! </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netflix logo">
            <a:extLst>
              <a:ext uri="{FF2B5EF4-FFF2-40B4-BE49-F238E27FC236}">
                <a16:creationId xmlns:a16="http://schemas.microsoft.com/office/drawing/2014/main" id="{AE064EFC-6924-E0EE-499A-8AE041AC1E8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1017" y="565563"/>
            <a:ext cx="3915697" cy="5874843"/>
          </a:xfrm>
          <a:prstGeom prst="rect">
            <a:avLst/>
          </a:prstGeom>
          <a:noFill/>
          <a:ln>
            <a:noFill/>
          </a:ln>
        </p:spPr>
      </p:pic>
    </p:spTree>
    <p:extLst>
      <p:ext uri="{BB962C8B-B14F-4D97-AF65-F5344CB8AC3E}">
        <p14:creationId xmlns:p14="http://schemas.microsoft.com/office/powerpoint/2010/main" val="28803274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58C24-EAB9-22DC-9020-39953FEEF3E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B0C8FC-FAAA-18CC-B594-DEAE428422B5}"/>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E6AA0F0F-5A87-DE02-401B-6CD001FAD85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2823616D-5BD2-7EF3-3EFD-A98C59C24A9B}"/>
              </a:ext>
            </a:extLst>
          </p:cNvPr>
          <p:cNvSpPr txBox="1"/>
          <p:nvPr/>
        </p:nvSpPr>
        <p:spPr>
          <a:xfrm>
            <a:off x="5951096" y="339249"/>
            <a:ext cx="5884190" cy="5178982"/>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Texas ... you can't sell a human eye.</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human organs and tissues are included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in this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too — like the kidney, liver, heart, lung, pancreas, bone or any other organ that doesn't include hair or blood.</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closeup of human eye">
            <a:extLst>
              <a:ext uri="{FF2B5EF4-FFF2-40B4-BE49-F238E27FC236}">
                <a16:creationId xmlns:a16="http://schemas.microsoft.com/office/drawing/2014/main" id="{51A77EDA-84C4-8163-16B2-CF5FAB48609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7215" y="534748"/>
            <a:ext cx="4094194" cy="5788504"/>
          </a:xfrm>
          <a:prstGeom prst="rect">
            <a:avLst/>
          </a:prstGeom>
          <a:noFill/>
          <a:ln>
            <a:noFill/>
          </a:ln>
        </p:spPr>
      </p:pic>
    </p:spTree>
    <p:extLst>
      <p:ext uri="{BB962C8B-B14F-4D97-AF65-F5344CB8AC3E}">
        <p14:creationId xmlns:p14="http://schemas.microsoft.com/office/powerpoint/2010/main" val="33294452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0F203-539F-5528-ADCF-824B285E49B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3EF7CB-9E40-1DA2-4A02-4CB7A5C3DC6D}"/>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C11094E4-FE80-A106-399F-06BB9443ED6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A4EC78B1-CC3A-0D08-EB23-8EFDF7577C83}"/>
              </a:ext>
            </a:extLst>
          </p:cNvPr>
          <p:cNvSpPr txBox="1"/>
          <p:nvPr/>
        </p:nvSpPr>
        <p:spPr>
          <a:xfrm>
            <a:off x="5951096" y="339249"/>
            <a:ext cx="5884190" cy="6101157"/>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Utah ... biting is banned in boxing.</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 we can say is the match that made passing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this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necessary was probably nothing like the studio class that you took last week! Unfortunately, the origin is unknown but maybe it's best to keep this one under wraps.</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boxing gloves">
            <a:extLst>
              <a:ext uri="{FF2B5EF4-FFF2-40B4-BE49-F238E27FC236}">
                <a16:creationId xmlns:a16="http://schemas.microsoft.com/office/drawing/2014/main" id="{4AF358AF-7D66-C38E-B20C-106F14B124C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5343" y="525083"/>
            <a:ext cx="3941273" cy="5915323"/>
          </a:xfrm>
          <a:prstGeom prst="rect">
            <a:avLst/>
          </a:prstGeom>
          <a:noFill/>
          <a:ln>
            <a:noFill/>
          </a:ln>
        </p:spPr>
      </p:pic>
    </p:spTree>
    <p:extLst>
      <p:ext uri="{BB962C8B-B14F-4D97-AF65-F5344CB8AC3E}">
        <p14:creationId xmlns:p14="http://schemas.microsoft.com/office/powerpoint/2010/main" val="16192728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4C17B-AE86-FB25-75BC-1A13E26EA3C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91209A-3610-3551-C359-45E8C57159F4}"/>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B274F858-014D-FB94-4364-FEB490FFA2B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97BE4910-A235-7D42-1555-A9F45B276B75}"/>
              </a:ext>
            </a:extLst>
          </p:cNvPr>
          <p:cNvSpPr txBox="1"/>
          <p:nvPr/>
        </p:nvSpPr>
        <p:spPr>
          <a:xfrm>
            <a:off x="4867569" y="339249"/>
            <a:ext cx="7077037" cy="6101157"/>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Vermont ... it's illegal for women to wear fake teeth without their husband's approval.</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Here's one jaw-dropping law for you: In Vermont, it's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technically mandatory</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for women to get written permission from their husbands if they want to opt for false teeth. Better let your hubby know you're eyeing those shiny veneers.</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fake teeth in glass of water">
            <a:extLst>
              <a:ext uri="{FF2B5EF4-FFF2-40B4-BE49-F238E27FC236}">
                <a16:creationId xmlns:a16="http://schemas.microsoft.com/office/drawing/2014/main" id="{AE34BB29-0FAE-6409-91D6-AE9C03509EB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7842" y="635181"/>
            <a:ext cx="3832333" cy="5660771"/>
          </a:xfrm>
          <a:prstGeom prst="rect">
            <a:avLst/>
          </a:prstGeom>
          <a:noFill/>
          <a:ln>
            <a:noFill/>
          </a:ln>
        </p:spPr>
      </p:pic>
    </p:spTree>
    <p:extLst>
      <p:ext uri="{BB962C8B-B14F-4D97-AF65-F5344CB8AC3E}">
        <p14:creationId xmlns:p14="http://schemas.microsoft.com/office/powerpoint/2010/main" val="7820311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21BEC-01D2-2F1C-4C0D-656B01B29D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F1B60A-6E75-174D-218D-34148BF4F3A4}"/>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2F544E95-8BA6-FE73-71C6-21E2D95CC5A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5AE8F7D7-D57E-7558-7B8B-B1413A94E9AD}"/>
              </a:ext>
            </a:extLst>
          </p:cNvPr>
          <p:cNvSpPr txBox="1"/>
          <p:nvPr/>
        </p:nvSpPr>
        <p:spPr>
          <a:xfrm>
            <a:off x="4867569" y="339249"/>
            <a:ext cx="7077037" cy="649626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Virginia ... you can't go trick-or-treating if you're over 14 years old.</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Chesapeake City, children over the age of 14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are banned</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from trick-or-treating due to mass complaints of older teens wreaking havoc on Halloween. The same ordinance also prohibits trick-or-treating after 8 p.m.!</a:t>
            </a: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closeup of child's hands holding basket of halloween candy">
            <a:extLst>
              <a:ext uri="{FF2B5EF4-FFF2-40B4-BE49-F238E27FC236}">
                <a16:creationId xmlns:a16="http://schemas.microsoft.com/office/drawing/2014/main" id="{8AE943F2-C85D-573D-6A87-4BCCB9C7D09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172" y="457200"/>
            <a:ext cx="4156710" cy="5743450"/>
          </a:xfrm>
          <a:prstGeom prst="rect">
            <a:avLst/>
          </a:prstGeom>
          <a:noFill/>
          <a:ln>
            <a:noFill/>
          </a:ln>
        </p:spPr>
      </p:pic>
    </p:spTree>
    <p:extLst>
      <p:ext uri="{BB962C8B-B14F-4D97-AF65-F5344CB8AC3E}">
        <p14:creationId xmlns:p14="http://schemas.microsoft.com/office/powerpoint/2010/main" val="28731124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48B88-A14B-0A08-D376-313472A471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85C66-5CF2-3A52-2EEC-1EB6E2BE4F57}"/>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25681E8A-40E0-D5A4-3C5A-8D1143AAA4B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221B224D-0FB4-49FA-7844-F6E37EA7CEAA}"/>
              </a:ext>
            </a:extLst>
          </p:cNvPr>
          <p:cNvSpPr txBox="1"/>
          <p:nvPr/>
        </p:nvSpPr>
        <p:spPr>
          <a:xfrm>
            <a:off x="4867569" y="339249"/>
            <a:ext cx="7077037" cy="5771773"/>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West Virginia ... hats are banned in theaters.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 all have bad hair days every once in a while, but it's a no-go if you're planning to wear a hat to the movies — as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one old law</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bans the wearing of hats in theaters and performances, based on the fact that they obstruct other people's views.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6" descr="seats in movie theater">
            <a:extLst>
              <a:ext uri="{FF2B5EF4-FFF2-40B4-BE49-F238E27FC236}">
                <a16:creationId xmlns:a16="http://schemas.microsoft.com/office/drawing/2014/main" id="{38015A67-2E7D-0F67-415D-5F201309BB7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490" y="635181"/>
            <a:ext cx="3698685" cy="5582590"/>
          </a:xfrm>
          <a:prstGeom prst="rect">
            <a:avLst/>
          </a:prstGeom>
          <a:noFill/>
          <a:ln>
            <a:noFill/>
          </a:ln>
        </p:spPr>
      </p:pic>
    </p:spTree>
    <p:extLst>
      <p:ext uri="{BB962C8B-B14F-4D97-AF65-F5344CB8AC3E}">
        <p14:creationId xmlns:p14="http://schemas.microsoft.com/office/powerpoint/2010/main" val="6177080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155A7-65A9-225A-DA5A-BA30204E2B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B65647-6600-BC8D-45B8-9B90676BF20C}"/>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CEF23B92-F3E5-4797-0B46-9E58F2B9682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C7B6C558-F038-A336-CF91-EA0DBA97CE33}"/>
              </a:ext>
            </a:extLst>
          </p:cNvPr>
          <p:cNvSpPr txBox="1"/>
          <p:nvPr/>
        </p:nvSpPr>
        <p:spPr>
          <a:xfrm>
            <a:off x="4867569" y="339249"/>
            <a:ext cx="7077037" cy="6496266"/>
          </a:xfrm>
          <a:prstGeom prst="rect">
            <a:avLst/>
          </a:prstGeom>
          <a:noFill/>
        </p:spPr>
        <p:txBody>
          <a:bodyPr wrap="square">
            <a:spAutoFit/>
          </a:bodyPr>
          <a:lstStyle/>
          <a:p>
            <a:pPr marL="0" marR="0">
              <a:lnSpc>
                <a:spcPct val="107000"/>
              </a:lnSpc>
              <a:spcAft>
                <a:spcPts val="800"/>
              </a:spcAft>
              <a:buNone/>
            </a:pPr>
            <a:r>
              <a:rPr lang="en-US" sz="3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4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Wisconsin ... butter substitutes are banned without permission.</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Apparently, nothing is better than Wisconsin's butter. A public eating establishment </a:t>
            </a:r>
            <a:r>
              <a:rPr lang="en-US" sz="3600" b="1" dirty="0">
                <a:solidFill>
                  <a:srgbClr val="125C68"/>
                </a:solidFill>
                <a:effectLst/>
                <a:latin typeface="Calibri" panose="020F0502020204030204" pitchFamily="34" charset="0"/>
                <a:ea typeface="Times New Roman" panose="02020603050405020304" pitchFamily="18" charset="0"/>
                <a:cs typeface="Times New Roman" panose="02020603050405020304" pitchFamily="18" charset="0"/>
                <a:hlinkClick r:id="rId2"/>
              </a:rPr>
              <a:t>may not serve</a:t>
            </a:r>
            <a:r>
              <a:rPr lang="en-US"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margarine as a substitute for butter unless requested by the customer in fear of sudden allergic reactions.</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butter with knife">
            <a:extLst>
              <a:ext uri="{FF2B5EF4-FFF2-40B4-BE49-F238E27FC236}">
                <a16:creationId xmlns:a16="http://schemas.microsoft.com/office/drawing/2014/main" id="{CF3F8388-B668-B4E0-49C7-9CF928F3225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190" y="635180"/>
            <a:ext cx="3812985" cy="5723629"/>
          </a:xfrm>
          <a:prstGeom prst="rect">
            <a:avLst/>
          </a:prstGeom>
          <a:noFill/>
          <a:ln>
            <a:noFill/>
          </a:ln>
        </p:spPr>
      </p:pic>
    </p:spTree>
    <p:extLst>
      <p:ext uri="{BB962C8B-B14F-4D97-AF65-F5344CB8AC3E}">
        <p14:creationId xmlns:p14="http://schemas.microsoft.com/office/powerpoint/2010/main" val="34002159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5DA39-5A5C-0B63-6D78-E7AAFFCE20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E9D8F3-3364-1714-8DA5-5E9576F293AA}"/>
              </a:ext>
            </a:extLst>
          </p:cNvPr>
          <p:cNvSpPr>
            <a:spLocks noGrp="1"/>
          </p:cNvSpPr>
          <p:nvPr>
            <p:ph idx="1"/>
          </p:nvPr>
        </p:nvSpPr>
        <p:spPr>
          <a:xfrm>
            <a:off x="247393" y="177981"/>
            <a:ext cx="11697213" cy="6890545"/>
          </a:xfrm>
        </p:spPr>
        <p:txBody>
          <a:bodyPr>
            <a:normAutofit/>
          </a:bodyPr>
          <a:lstStyle/>
          <a:p>
            <a:pPr marL="0" marR="0" algn="ctr">
              <a:buNone/>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buNone/>
            </a:pPr>
            <a:r>
              <a:rPr lang="en-US" sz="40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Rectangle 2">
            <a:extLst>
              <a:ext uri="{FF2B5EF4-FFF2-40B4-BE49-F238E27FC236}">
                <a16:creationId xmlns:a16="http://schemas.microsoft.com/office/drawing/2014/main" id="{A9E9C574-644A-95D4-11ED-2A3642E55EA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4C7261AA-7AC3-C5B6-31E8-3A3738B47E03}"/>
              </a:ext>
            </a:extLst>
          </p:cNvPr>
          <p:cNvSpPr txBox="1"/>
          <p:nvPr/>
        </p:nvSpPr>
        <p:spPr>
          <a:xfrm>
            <a:off x="6096000" y="339249"/>
            <a:ext cx="5848606" cy="1849032"/>
          </a:xfrm>
          <a:prstGeom prst="rect">
            <a:avLst/>
          </a:prstGeom>
          <a:noFill/>
        </p:spPr>
        <p:txBody>
          <a:bodyPr wrap="square">
            <a:spAutoFit/>
          </a:bodyPr>
          <a:lstStyle/>
          <a:p>
            <a:pPr marL="0" marR="0">
              <a:lnSpc>
                <a:spcPct val="107000"/>
              </a:lnSpc>
              <a:spcAft>
                <a:spcPts val="800"/>
              </a:spcAft>
              <a:buNone/>
            </a:pPr>
            <a:r>
              <a:rPr lang="en-US" sz="3600" b="1" kern="0" dirty="0">
                <a:solidFill>
                  <a:srgbClr val="000000"/>
                </a:solidFill>
                <a:effectLst/>
                <a:latin typeface="Calibri" panose="020F0502020204030204" pitchFamily="34" charset="0"/>
                <a:ea typeface="Times New Roman" panose="02020603050405020304" pitchFamily="18" charset="0"/>
              </a:rPr>
              <a:t>50   In Wyoming ... buildings that cost $100,000+ must display pricey art.</a:t>
            </a:r>
            <a:endParaRPr lang="en-US" sz="2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framed art on pink wall">
            <a:extLst>
              <a:ext uri="{FF2B5EF4-FFF2-40B4-BE49-F238E27FC236}">
                <a16:creationId xmlns:a16="http://schemas.microsoft.com/office/drawing/2014/main" id="{121D580E-61CD-C673-ADEB-18D8D17F625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6548" y="635181"/>
            <a:ext cx="4959793" cy="6056225"/>
          </a:xfrm>
          <a:prstGeom prst="rect">
            <a:avLst/>
          </a:prstGeom>
          <a:noFill/>
          <a:ln>
            <a:noFill/>
          </a:ln>
        </p:spPr>
      </p:pic>
    </p:spTree>
    <p:extLst>
      <p:ext uri="{BB962C8B-B14F-4D97-AF65-F5344CB8AC3E}">
        <p14:creationId xmlns:p14="http://schemas.microsoft.com/office/powerpoint/2010/main" val="39742665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06CFA-7736-94A0-1386-B678E23AB0F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AFFC39-8638-519B-ED48-EB8DE4D44A57}"/>
              </a:ext>
            </a:extLst>
          </p:cNvPr>
          <p:cNvSpPr>
            <a:spLocks noGrp="1"/>
          </p:cNvSpPr>
          <p:nvPr>
            <p:ph idx="1"/>
          </p:nvPr>
        </p:nvSpPr>
        <p:spPr>
          <a:xfrm>
            <a:off x="247393" y="394319"/>
            <a:ext cx="11697213" cy="6006481"/>
          </a:xfrm>
        </p:spPr>
        <p:txBody>
          <a:bodyPr>
            <a:normAutofit fontScale="92500" lnSpcReduction="10000"/>
          </a:bodyPr>
          <a:lstStyle/>
          <a:p>
            <a:pPr marL="0" marR="373380" indent="0" algn="ctr">
              <a:lnSpc>
                <a:spcPct val="104000"/>
              </a:lnSpc>
              <a:spcBef>
                <a:spcPts val="305"/>
              </a:spcBef>
              <a:spcAft>
                <a:spcPts val="800"/>
              </a:spcAft>
              <a:buNone/>
            </a:pPr>
            <a:endParaRPr lang="en-US" sz="6000" b="1" u="sng" dirty="0">
              <a:latin typeface="Calibri" panose="020F0502020204030204" pitchFamily="34" charset="0"/>
              <a:ea typeface="Arial" panose="020B0604020202020204" pitchFamily="34" charset="0"/>
              <a:cs typeface="Times New Roman" panose="02020603050405020304" pitchFamily="18" charset="0"/>
            </a:endParaRPr>
          </a:p>
          <a:p>
            <a:pPr marL="0" marR="373380" indent="0" algn="ctr">
              <a:lnSpc>
                <a:spcPct val="104000"/>
              </a:lnSpc>
              <a:spcBef>
                <a:spcPts val="305"/>
              </a:spcBef>
              <a:spcAft>
                <a:spcPts val="800"/>
              </a:spcAft>
              <a:buNone/>
            </a:pPr>
            <a:r>
              <a:rPr lang="en-US" sz="6000" b="1" u="sng" dirty="0">
                <a:effectLst/>
                <a:latin typeface="Calibri" panose="020F0502020204030204" pitchFamily="34" charset="0"/>
                <a:ea typeface="Arial" panose="020B0604020202020204" pitchFamily="34" charset="0"/>
                <a:cs typeface="Times New Roman" panose="02020603050405020304" pitchFamily="18" charset="0"/>
              </a:rPr>
              <a:t>Thank You!</a:t>
            </a:r>
          </a:p>
          <a:p>
            <a:pPr marL="0" marR="373380" indent="0" algn="ctr">
              <a:lnSpc>
                <a:spcPct val="104000"/>
              </a:lnSpc>
              <a:spcBef>
                <a:spcPts val="305"/>
              </a:spcBef>
              <a:spcAft>
                <a:spcPts val="800"/>
              </a:spcAft>
              <a:buNone/>
            </a:pPr>
            <a:r>
              <a:rPr lang="en-US" sz="6000" b="1" u="sng" dirty="0">
                <a:effectLst/>
                <a:latin typeface="Calibri" panose="020F0502020204030204" pitchFamily="34" charset="0"/>
                <a:ea typeface="Arial" panose="020B0604020202020204" pitchFamily="34" charset="0"/>
                <a:cs typeface="Times New Roman" panose="02020603050405020304" pitchFamily="18" charset="0"/>
              </a:rPr>
              <a:t>Questions and Comments?</a:t>
            </a:r>
          </a:p>
          <a:p>
            <a:pPr marL="0" marR="373380" indent="0" algn="ctr">
              <a:lnSpc>
                <a:spcPct val="104000"/>
              </a:lnSpc>
              <a:spcBef>
                <a:spcPts val="305"/>
              </a:spcBef>
              <a:spcAft>
                <a:spcPts val="800"/>
              </a:spcAft>
              <a:buNone/>
            </a:pPr>
            <a:r>
              <a:rPr lang="en-US" sz="5100" dirty="0">
                <a:solidFill>
                  <a:srgbClr val="FF0000"/>
                </a:solidFill>
                <a:latin typeface="Calibri" panose="020F0502020204030204" pitchFamily="34" charset="0"/>
                <a:ea typeface="Arial" panose="020B0604020202020204" pitchFamily="34" charset="0"/>
                <a:cs typeface="Times New Roman" panose="02020603050405020304" pitchFamily="18" charset="0"/>
              </a:rPr>
              <a:t>What other Crazy Laws are you aware of??</a:t>
            </a:r>
          </a:p>
          <a:p>
            <a:pPr marL="0" marR="373380" indent="0" algn="ctr">
              <a:lnSpc>
                <a:spcPct val="104000"/>
              </a:lnSpc>
              <a:spcBef>
                <a:spcPts val="305"/>
              </a:spcBef>
              <a:spcAft>
                <a:spcPts val="800"/>
              </a:spcAft>
              <a:buNone/>
            </a:pPr>
            <a:r>
              <a:rPr lang="en-US" sz="5100" dirty="0">
                <a:latin typeface="Calibri" panose="020F0502020204030204" pitchFamily="34" charset="0"/>
                <a:ea typeface="Arial" panose="020B0604020202020204" pitchFamily="34" charset="0"/>
                <a:cs typeface="Times New Roman" panose="02020603050405020304" pitchFamily="18" charset="0"/>
              </a:rPr>
              <a:t> Check out your Handout #1</a:t>
            </a:r>
            <a:endParaRPr lang="en-US" sz="6000" b="1" u="sng" dirty="0">
              <a:latin typeface="Calibri" panose="020F0502020204030204" pitchFamily="34" charset="0"/>
              <a:ea typeface="Aptos" panose="020B0004020202020204" pitchFamily="34" charset="0"/>
              <a:cs typeface="Times New Roman" panose="02020603050405020304" pitchFamily="18" charset="0"/>
            </a:endParaRPr>
          </a:p>
          <a:p>
            <a:pPr marL="0" marR="0" indent="0" algn="ctr">
              <a:lnSpc>
                <a:spcPct val="107000"/>
              </a:lnSpc>
              <a:spcAft>
                <a:spcPts val="800"/>
              </a:spcAft>
              <a:buNone/>
            </a:pPr>
            <a:endParaRPr lang="en-US" b="1" u="sng" dirty="0">
              <a:latin typeface="Calibri" panose="020F0502020204030204" pitchFamily="34" charset="0"/>
              <a:ea typeface="Aptos" panose="020B0004020202020204" pitchFamily="34" charset="0"/>
              <a:cs typeface="Times New Roman" panose="02020603050405020304" pitchFamily="18" charset="0"/>
            </a:endParaRPr>
          </a:p>
          <a:p>
            <a:pPr marL="0" marR="0" indent="0" algn="ctr">
              <a:lnSpc>
                <a:spcPct val="107000"/>
              </a:lnSpc>
              <a:spcAft>
                <a:spcPts val="800"/>
              </a:spcAft>
              <a:buNone/>
            </a:pPr>
            <a:r>
              <a:rPr lang="en-US" b="1" u="sng" dirty="0">
                <a:latin typeface="Calibri" panose="020F0502020204030204" pitchFamily="34" charset="0"/>
                <a:ea typeface="Aptos" panose="020B0004020202020204" pitchFamily="34" charset="0"/>
                <a:cs typeface="Times New Roman" panose="02020603050405020304" pitchFamily="18" charset="0"/>
              </a:rPr>
              <a:t>Please See Printed Lesson for R</a:t>
            </a:r>
            <a:r>
              <a:rPr lang="en-US" b="1" u="sng" dirty="0">
                <a:effectLst/>
                <a:latin typeface="Calibri" panose="020F0502020204030204" pitchFamily="34" charset="0"/>
                <a:ea typeface="Aptos" panose="020B0004020202020204" pitchFamily="34" charset="0"/>
                <a:cs typeface="Times New Roman" panose="02020603050405020304" pitchFamily="18" charset="0"/>
              </a:rPr>
              <a:t>eferences and Resources Credit Given to</a:t>
            </a:r>
            <a:endParaRPr lang="en-US" dirty="0">
              <a:effectLst/>
              <a:latin typeface="Aptos" panose="020B0004020202020204" pitchFamily="34" charset="0"/>
              <a:ea typeface="Aptos" panose="020B0004020202020204" pitchFamily="34" charset="0"/>
              <a:cs typeface="Times New Roman" panose="02020603050405020304" pitchFamily="18" charset="0"/>
            </a:endParaRPr>
          </a:p>
          <a:p>
            <a:pPr marL="0" marR="373380" indent="0" algn="ctr">
              <a:lnSpc>
                <a:spcPct val="104000"/>
              </a:lnSpc>
              <a:spcBef>
                <a:spcPts val="305"/>
              </a:spcBef>
              <a:spcAft>
                <a:spcPts val="800"/>
              </a:spcAft>
              <a:buNone/>
            </a:pPr>
            <a:endParaRPr lang="en-US" sz="36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7111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2444</TotalTime>
  <Words>3758</Words>
  <Application>Microsoft Office PowerPoint</Application>
  <PresentationFormat>Widescreen</PresentationFormat>
  <Paragraphs>270</Paragraphs>
  <Slides>62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62</vt:i4>
      </vt:variant>
    </vt:vector>
  </HeadingPairs>
  <TitlesOfParts>
    <vt:vector size="68" baseType="lpstr">
      <vt:lpstr>Aptos</vt:lpstr>
      <vt:lpstr>Aptos Display</vt:lpstr>
      <vt:lpstr>Arial</vt:lpstr>
      <vt:lpstr>Calibri</vt:lpstr>
      <vt:lpstr>Symbol</vt:lpstr>
      <vt:lpstr>Office Theme</vt:lpstr>
      <vt:lpstr>PowerPoint Presentation</vt:lpstr>
      <vt:lpstr>PowerPoint Presentation</vt:lpstr>
      <vt:lpstr>Crazy Laws of Oregon and the USA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Scott Teeples</dc:creator>
  <cp:lastModifiedBy>Scott Teeples</cp:lastModifiedBy>
  <cp:revision>3</cp:revision>
  <dcterms:created xsi:type="dcterms:W3CDTF">2025-02-18T22:17:52Z</dcterms:created>
  <dcterms:modified xsi:type="dcterms:W3CDTF">2026-08-22T20:20:33Z</dcterms:modified>
</cp:coreProperties>
</file>