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81" r:id="rId7"/>
    <p:sldId id="259" r:id="rId8"/>
    <p:sldId id="260" r:id="rId9"/>
    <p:sldId id="261" r:id="rId10"/>
    <p:sldId id="262" r:id="rId11"/>
    <p:sldId id="282" r:id="rId12"/>
    <p:sldId id="263" r:id="rId13"/>
    <p:sldId id="264" r:id="rId14"/>
    <p:sldId id="283" r:id="rId15"/>
    <p:sldId id="265" r:id="rId16"/>
    <p:sldId id="266" r:id="rId17"/>
    <p:sldId id="267" r:id="rId18"/>
    <p:sldId id="268" r:id="rId19"/>
    <p:sldId id="284" r:id="rId20"/>
    <p:sldId id="269" r:id="rId21"/>
    <p:sldId id="270" r:id="rId22"/>
    <p:sldId id="271" r:id="rId23"/>
    <p:sldId id="272" r:id="rId24"/>
    <p:sldId id="273" r:id="rId25"/>
    <p:sldId id="274" r:id="rId26"/>
    <p:sldId id="285" r:id="rId27"/>
    <p:sldId id="275" r:id="rId28"/>
    <p:sldId id="277" r:id="rId29"/>
    <p:sldId id="278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7FD0F-0A68-4CE9-3476-0E8DAD00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39" b="7698"/>
          <a:stretch/>
        </p:blipFill>
        <p:spPr>
          <a:xfrm>
            <a:off x="2324792" y="0"/>
            <a:ext cx="7934185" cy="3855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17252-A8EB-93AD-9D84-B972E17E1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Falling Waters of Oregon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7D962-3BE8-EF91-EAC9-3EF713881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From Oregon FCE Lesson “Falling Waters” written by Linda Bird, Dorothy Burgess, and Ida Lee Knapp – 2003 State Conference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63D1E-1CCF-9771-ABC2-A4DB6A9ED84C}"/>
              </a:ext>
            </a:extLst>
          </p:cNvPr>
          <p:cNvSpPr txBox="1"/>
          <p:nvPr/>
        </p:nvSpPr>
        <p:spPr>
          <a:xfrm>
            <a:off x="6291884" y="6369627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https://www.nps.gov/places/youngs-river-falls.htm</a:t>
            </a:r>
          </a:p>
        </p:txBody>
      </p:sp>
    </p:spTree>
    <p:extLst>
      <p:ext uri="{BB962C8B-B14F-4D97-AF65-F5344CB8AC3E}">
        <p14:creationId xmlns:p14="http://schemas.microsoft.com/office/powerpoint/2010/main" val="1651149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Clatsop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601133" y="1264555"/>
            <a:ext cx="6394136" cy="4729845"/>
          </a:xfrm>
        </p:spPr>
      </p:pic>
    </p:spTree>
    <p:extLst>
      <p:ext uri="{BB962C8B-B14F-4D97-AF65-F5344CB8AC3E}">
        <p14:creationId xmlns:p14="http://schemas.microsoft.com/office/powerpoint/2010/main" val="14177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32E887-8701-46D5-E652-56659BCA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" y="252726"/>
            <a:ext cx="10702636" cy="610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11029-C8F3-EF7C-577C-BD6E106C6CDF}"/>
              </a:ext>
            </a:extLst>
          </p:cNvPr>
          <p:cNvSpPr txBox="1"/>
          <p:nvPr/>
        </p:nvSpPr>
        <p:spPr>
          <a:xfrm>
            <a:off x="5883853" y="6358814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https://www.nps.gov/places/youngs-river-falls.htm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AC035E-D2DA-E290-489A-5F1F343D8410}"/>
              </a:ext>
            </a:extLst>
          </p:cNvPr>
          <p:cNvSpPr/>
          <p:nvPr/>
        </p:nvSpPr>
        <p:spPr>
          <a:xfrm>
            <a:off x="335273" y="5066152"/>
            <a:ext cx="6086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Youngs River Falls</a:t>
            </a:r>
          </a:p>
        </p:txBody>
      </p:sp>
    </p:spTree>
    <p:extLst>
      <p:ext uri="{BB962C8B-B14F-4D97-AF65-F5344CB8AC3E}">
        <p14:creationId xmlns:p14="http://schemas.microsoft.com/office/powerpoint/2010/main" val="402901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Columbia and Coos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9815" y="1264555"/>
            <a:ext cx="6394136" cy="472984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898E2-9254-94BC-287E-0CD6D4D35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4"/>
          <a:stretch/>
        </p:blipFill>
        <p:spPr>
          <a:xfrm>
            <a:off x="7008474" y="1393536"/>
            <a:ext cx="4933710" cy="3893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F62BC-4165-8BDF-1745-109F776E6710}"/>
              </a:ext>
            </a:extLst>
          </p:cNvPr>
          <p:cNvSpPr txBox="1"/>
          <p:nvPr/>
        </p:nvSpPr>
        <p:spPr>
          <a:xfrm>
            <a:off x="7008474" y="5287356"/>
            <a:ext cx="509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https://stateparks.oregon.gov/index.cfm?do=park.profile&amp;parkId=67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9F50D-665C-610B-CB7E-E697CC035EC3}"/>
              </a:ext>
            </a:extLst>
          </p:cNvPr>
          <p:cNvSpPr/>
          <p:nvPr/>
        </p:nvSpPr>
        <p:spPr>
          <a:xfrm>
            <a:off x="7008474" y="4225527"/>
            <a:ext cx="3552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Silver Falls</a:t>
            </a:r>
          </a:p>
        </p:txBody>
      </p:sp>
    </p:spTree>
    <p:extLst>
      <p:ext uri="{BB962C8B-B14F-4D97-AF65-F5344CB8AC3E}">
        <p14:creationId xmlns:p14="http://schemas.microsoft.com/office/powerpoint/2010/main" val="86916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Crook and Curry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11124" y="1389246"/>
            <a:ext cx="6394136" cy="4729845"/>
          </a:xfrm>
        </p:spPr>
      </p:pic>
    </p:spTree>
    <p:extLst>
      <p:ext uri="{BB962C8B-B14F-4D97-AF65-F5344CB8AC3E}">
        <p14:creationId xmlns:p14="http://schemas.microsoft.com/office/powerpoint/2010/main" val="296003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97A3D-1218-D468-7797-DD781EEBE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68" y="237606"/>
            <a:ext cx="10001250" cy="5904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13185-9110-1656-C372-09A16996E93B}"/>
              </a:ext>
            </a:extLst>
          </p:cNvPr>
          <p:cNvSpPr txBox="1"/>
          <p:nvPr/>
        </p:nvSpPr>
        <p:spPr>
          <a:xfrm>
            <a:off x="379268" y="6141690"/>
            <a:ext cx="11653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https://www.oregonhikers.org/forum/download/file.php?id=75254&amp;sid=8d0835d0ca1d79b2c737b235366309e6&amp;mode=view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372A6-B841-3CFB-2688-6FCE8294D8D6}"/>
              </a:ext>
            </a:extLst>
          </p:cNvPr>
          <p:cNvSpPr/>
          <p:nvPr/>
        </p:nvSpPr>
        <p:spPr>
          <a:xfrm>
            <a:off x="722401" y="5066152"/>
            <a:ext cx="5312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Lost Creek Falls</a:t>
            </a:r>
          </a:p>
        </p:txBody>
      </p:sp>
    </p:spTree>
    <p:extLst>
      <p:ext uri="{BB962C8B-B14F-4D97-AF65-F5344CB8AC3E}">
        <p14:creationId xmlns:p14="http://schemas.microsoft.com/office/powerpoint/2010/main" val="222607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Deschutes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4733" y="1264555"/>
            <a:ext cx="6394136" cy="472984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C332F-3AEC-B0A7-0F15-0B01B4638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33" y="-8055"/>
            <a:ext cx="4588622" cy="6874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589BD-E0F0-3369-93A5-07ECC422630A}"/>
              </a:ext>
            </a:extLst>
          </p:cNvPr>
          <p:cNvSpPr txBox="1"/>
          <p:nvPr/>
        </p:nvSpPr>
        <p:spPr>
          <a:xfrm>
            <a:off x="913365" y="6108808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https://www.waterfallsnorthwest.com/waterfall/Paulina-Creek-Falls-4253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51DEBD-6416-767F-65B3-A6ADA493AA19}"/>
              </a:ext>
            </a:extLst>
          </p:cNvPr>
          <p:cNvSpPr/>
          <p:nvPr/>
        </p:nvSpPr>
        <p:spPr>
          <a:xfrm>
            <a:off x="7107381" y="5195455"/>
            <a:ext cx="44888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Paulina Creek Falls</a:t>
            </a:r>
          </a:p>
        </p:txBody>
      </p:sp>
    </p:spTree>
    <p:extLst>
      <p:ext uri="{BB962C8B-B14F-4D97-AF65-F5344CB8AC3E}">
        <p14:creationId xmlns:p14="http://schemas.microsoft.com/office/powerpoint/2010/main" val="414578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Douglas County – MIN 40!!!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601133" y="1264555"/>
            <a:ext cx="6394136" cy="472984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170EBA-565E-CDCA-1199-2986AD61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02" y="1424941"/>
            <a:ext cx="4937760" cy="3528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C7D97-03E4-A02D-8A8C-A677BE5A05B3}"/>
              </a:ext>
            </a:extLst>
          </p:cNvPr>
          <p:cNvSpPr txBox="1"/>
          <p:nvPr/>
        </p:nvSpPr>
        <p:spPr>
          <a:xfrm>
            <a:off x="447502" y="4993518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https://www.fs.usda.gov/recarea/umpqua/recarea/?recid=63652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818EF-1F71-7754-AC83-CCA36C043A8E}"/>
              </a:ext>
            </a:extLst>
          </p:cNvPr>
          <p:cNvSpPr/>
          <p:nvPr/>
        </p:nvSpPr>
        <p:spPr>
          <a:xfrm>
            <a:off x="1343236" y="4211631"/>
            <a:ext cx="4257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Watson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Falls</a:t>
            </a:r>
          </a:p>
        </p:txBody>
      </p:sp>
    </p:spTree>
    <p:extLst>
      <p:ext uri="{BB962C8B-B14F-4D97-AF65-F5344CB8AC3E}">
        <p14:creationId xmlns:p14="http://schemas.microsoft.com/office/powerpoint/2010/main" val="189682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Grant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EB088-AC5A-AF31-D846-657EA8D56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386" y="231025"/>
            <a:ext cx="6141720" cy="360426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06631" y="2534131"/>
            <a:ext cx="6146495" cy="386855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EA864-C174-4684-40D8-5BA493E35E60}"/>
              </a:ext>
            </a:extLst>
          </p:cNvPr>
          <p:cNvSpPr txBox="1"/>
          <p:nvPr/>
        </p:nvSpPr>
        <p:spPr>
          <a:xfrm>
            <a:off x="7845136" y="3905204"/>
            <a:ext cx="4104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http://www.oregonwildandscenic.com/south-fork-john-day/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47382-74E6-3480-042E-DFA41018958C}"/>
              </a:ext>
            </a:extLst>
          </p:cNvPr>
          <p:cNvSpPr/>
          <p:nvPr/>
        </p:nvSpPr>
        <p:spPr>
          <a:xfrm>
            <a:off x="6420712" y="231025"/>
            <a:ext cx="5242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South Fork Falls</a:t>
            </a:r>
          </a:p>
        </p:txBody>
      </p:sp>
    </p:spTree>
    <p:extLst>
      <p:ext uri="{BB962C8B-B14F-4D97-AF65-F5344CB8AC3E}">
        <p14:creationId xmlns:p14="http://schemas.microsoft.com/office/powerpoint/2010/main" val="2545782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Hood River</a:t>
            </a:r>
            <a:br>
              <a:rPr lang="en-US" dirty="0"/>
            </a:br>
            <a:r>
              <a:rPr lang="en-US" dirty="0"/>
              <a:t>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385396" y="145473"/>
            <a:ext cx="6394136" cy="6567053"/>
          </a:xfrm>
        </p:spPr>
      </p:pic>
    </p:spTree>
    <p:extLst>
      <p:ext uri="{BB962C8B-B14F-4D97-AF65-F5344CB8AC3E}">
        <p14:creationId xmlns:p14="http://schemas.microsoft.com/office/powerpoint/2010/main" val="357986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4239CF-7F67-B6A7-A534-052380192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36" y="123572"/>
            <a:ext cx="11360928" cy="59749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83907D-8693-D7B3-9178-4B5308CD5871}"/>
              </a:ext>
            </a:extLst>
          </p:cNvPr>
          <p:cNvSpPr txBox="1"/>
          <p:nvPr/>
        </p:nvSpPr>
        <p:spPr>
          <a:xfrm>
            <a:off x="5468216" y="6113027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https://stateparks.oregon.gov/index.cfm?do=park.profile&amp;parkId=122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61715-8069-0567-D1AF-6512C332ACB6}"/>
              </a:ext>
            </a:extLst>
          </p:cNvPr>
          <p:cNvSpPr/>
          <p:nvPr/>
        </p:nvSpPr>
        <p:spPr>
          <a:xfrm>
            <a:off x="614858" y="4868725"/>
            <a:ext cx="737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Starvation Creek Falls</a:t>
            </a:r>
          </a:p>
        </p:txBody>
      </p:sp>
    </p:spTree>
    <p:extLst>
      <p:ext uri="{BB962C8B-B14F-4D97-AF65-F5344CB8AC3E}">
        <p14:creationId xmlns:p14="http://schemas.microsoft.com/office/powerpoint/2010/main" val="248697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1E6B-111C-BE3B-8CCC-36F521A2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https://www.oregon-fce.org/_files/ugd/663f2d_55a3348688884e8e824788e657186f90.pdf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F4AD9-6B00-DCA8-85D3-43710BC25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lesson PDF located here and has a plethora of amazing information!!</a:t>
            </a:r>
          </a:p>
        </p:txBody>
      </p:sp>
    </p:spTree>
    <p:extLst>
      <p:ext uri="{BB962C8B-B14F-4D97-AF65-F5344CB8AC3E}">
        <p14:creationId xmlns:p14="http://schemas.microsoft.com/office/powerpoint/2010/main" val="206411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Jackson and Jefferson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49587" y="1174173"/>
            <a:ext cx="6394136" cy="53513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DF1B7-0A15-B8EB-343E-054DFA62A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3" y="1691641"/>
            <a:ext cx="5274421" cy="4291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3E3603-571E-73E4-F97D-947317FE6FDC}"/>
              </a:ext>
            </a:extLst>
          </p:cNvPr>
          <p:cNvSpPr txBox="1"/>
          <p:nvPr/>
        </p:nvSpPr>
        <p:spPr>
          <a:xfrm>
            <a:off x="5948145" y="5983375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https://www.blm.gov/or/districts/roseburg/recreation/ScenicByway/mill_creek_falls.html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CF1EC-36BC-6626-D362-C76A9C4479EE}"/>
              </a:ext>
            </a:extLst>
          </p:cNvPr>
          <p:cNvSpPr/>
          <p:nvPr/>
        </p:nvSpPr>
        <p:spPr>
          <a:xfrm>
            <a:off x="6543723" y="5060045"/>
            <a:ext cx="517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Mill Creek Falls</a:t>
            </a:r>
          </a:p>
        </p:txBody>
      </p:sp>
    </p:spTree>
    <p:extLst>
      <p:ext uri="{BB962C8B-B14F-4D97-AF65-F5344CB8AC3E}">
        <p14:creationId xmlns:p14="http://schemas.microsoft.com/office/powerpoint/2010/main" val="232120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601" y="460991"/>
            <a:ext cx="8911687" cy="1280890"/>
          </a:xfrm>
        </p:spPr>
        <p:txBody>
          <a:bodyPr/>
          <a:lstStyle/>
          <a:p>
            <a:r>
              <a:rPr lang="en-US" dirty="0"/>
              <a:t>Josephine and Klamath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788601" y="1090307"/>
            <a:ext cx="6394136" cy="507076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44FF50-E06D-0651-DB8C-0C1F2FE48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27" y="103908"/>
            <a:ext cx="4045874" cy="6057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0C00B-1DA4-8DB2-876D-3265C7E4AC99}"/>
              </a:ext>
            </a:extLst>
          </p:cNvPr>
          <p:cNvSpPr txBox="1"/>
          <p:nvPr/>
        </p:nvSpPr>
        <p:spPr>
          <a:xfrm>
            <a:off x="1636569" y="6197069"/>
            <a:ext cx="6847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https://www.waterfallsnorthwest.com/waterfall/Vidae-Falls-4143</a:t>
            </a:r>
          </a:p>
        </p:txBody>
      </p:sp>
    </p:spTree>
    <p:extLst>
      <p:ext uri="{BB962C8B-B14F-4D97-AF65-F5344CB8AC3E}">
        <p14:creationId xmlns:p14="http://schemas.microsoft.com/office/powerpoint/2010/main" val="315601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111" y="215764"/>
            <a:ext cx="4064886" cy="1280890"/>
          </a:xfrm>
        </p:spPr>
        <p:txBody>
          <a:bodyPr>
            <a:normAutofit/>
          </a:bodyPr>
          <a:lstStyle/>
          <a:p>
            <a:r>
              <a:rPr lang="en-US" dirty="0"/>
              <a:t>Lake and</a:t>
            </a:r>
            <a:br>
              <a:rPr lang="en-US" dirty="0"/>
            </a:br>
            <a:r>
              <a:rPr lang="en-US" dirty="0"/>
              <a:t>Lane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601133" y="322118"/>
            <a:ext cx="6394136" cy="609946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78090-705F-E780-C4F8-48E103786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74" y="1598468"/>
            <a:ext cx="5021580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B5D78C-020E-6316-7836-83FA6C041971}"/>
              </a:ext>
            </a:extLst>
          </p:cNvPr>
          <p:cNvSpPr txBox="1"/>
          <p:nvPr/>
        </p:nvSpPr>
        <p:spPr>
          <a:xfrm>
            <a:off x="1270289" y="4571637"/>
            <a:ext cx="4177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https://www.fs.usda.gov/recarea/willamette/recarea/?recid=82005</a:t>
            </a:r>
          </a:p>
        </p:txBody>
      </p:sp>
    </p:spTree>
    <p:extLst>
      <p:ext uri="{BB962C8B-B14F-4D97-AF65-F5344CB8AC3E}">
        <p14:creationId xmlns:p14="http://schemas.microsoft.com/office/powerpoint/2010/main" val="130256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993" y="187692"/>
            <a:ext cx="4002108" cy="1280890"/>
          </a:xfrm>
        </p:spPr>
        <p:txBody>
          <a:bodyPr/>
          <a:lstStyle/>
          <a:p>
            <a:r>
              <a:rPr lang="en-US" dirty="0"/>
              <a:t>Lincoln and Linn</a:t>
            </a:r>
            <a:br>
              <a:rPr lang="en-US" dirty="0"/>
            </a:br>
            <a:r>
              <a:rPr lang="en-US" dirty="0"/>
              <a:t>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60662" y="187692"/>
            <a:ext cx="6394136" cy="609946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D6E8DA-B769-6376-D9F5-955BA5C9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68" y="1315540"/>
            <a:ext cx="5736311" cy="4399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DA9F3-1851-7701-DD2B-568EFECBAD6F}"/>
              </a:ext>
            </a:extLst>
          </p:cNvPr>
          <p:cNvSpPr txBox="1"/>
          <p:nvPr/>
        </p:nvSpPr>
        <p:spPr>
          <a:xfrm>
            <a:off x="7315200" y="5714999"/>
            <a:ext cx="4769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https://www.oregoncoast.org/directory/hike-drift-creek-falls-trail/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E10C96-9ED4-68AB-CFFA-AA90D76254C8}"/>
              </a:ext>
            </a:extLst>
          </p:cNvPr>
          <p:cNvSpPr/>
          <p:nvPr/>
        </p:nvSpPr>
        <p:spPr>
          <a:xfrm>
            <a:off x="6759131" y="1673100"/>
            <a:ext cx="5325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Drift Creek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Falls</a:t>
            </a:r>
          </a:p>
        </p:txBody>
      </p:sp>
    </p:spTree>
    <p:extLst>
      <p:ext uri="{BB962C8B-B14F-4D97-AF65-F5344CB8AC3E}">
        <p14:creationId xmlns:p14="http://schemas.microsoft.com/office/powerpoint/2010/main" val="132259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442" y="159656"/>
            <a:ext cx="8911687" cy="1280890"/>
          </a:xfrm>
        </p:spPr>
        <p:txBody>
          <a:bodyPr/>
          <a:lstStyle/>
          <a:p>
            <a:r>
              <a:rPr lang="en-US" dirty="0"/>
              <a:t>Marion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333442" y="800101"/>
            <a:ext cx="6394136" cy="510193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F88400-AC96-1EBF-B668-A9EA208A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145742" cy="6348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5ECA8A-4BBD-7A48-EEE9-04168E254CB8}"/>
              </a:ext>
            </a:extLst>
          </p:cNvPr>
          <p:cNvSpPr txBox="1"/>
          <p:nvPr/>
        </p:nvSpPr>
        <p:spPr>
          <a:xfrm>
            <a:off x="4218408" y="5885758"/>
            <a:ext cx="6624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https://www.statesmanjournal.com/story/travel/outdoors/2016/07/15/picture-helped-save-opal-creek/86916866/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554C62-7C55-9933-D0A1-DD4706B49FFC}"/>
              </a:ext>
            </a:extLst>
          </p:cNvPr>
          <p:cNvSpPr/>
          <p:nvPr/>
        </p:nvSpPr>
        <p:spPr>
          <a:xfrm>
            <a:off x="481142" y="47490"/>
            <a:ext cx="3467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Opal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Falls</a:t>
            </a:r>
          </a:p>
        </p:txBody>
      </p:sp>
    </p:spTree>
    <p:extLst>
      <p:ext uri="{BB962C8B-B14F-4D97-AF65-F5344CB8AC3E}">
        <p14:creationId xmlns:p14="http://schemas.microsoft.com/office/powerpoint/2010/main" val="331106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Multnomah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785198" y="1264555"/>
            <a:ext cx="6394136" cy="5434446"/>
          </a:xfrm>
        </p:spPr>
      </p:pic>
    </p:spTree>
    <p:extLst>
      <p:ext uri="{BB962C8B-B14F-4D97-AF65-F5344CB8AC3E}">
        <p14:creationId xmlns:p14="http://schemas.microsoft.com/office/powerpoint/2010/main" val="135383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E46283-2AAD-6E25-CDBF-6E3241A1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28" y="96981"/>
            <a:ext cx="8497254" cy="64926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3AA873-78DF-4F2D-35CB-D0C0220A4046}"/>
              </a:ext>
            </a:extLst>
          </p:cNvPr>
          <p:cNvSpPr txBox="1"/>
          <p:nvPr/>
        </p:nvSpPr>
        <p:spPr>
          <a:xfrm>
            <a:off x="8593282" y="430175"/>
            <a:ext cx="3675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https://www.wta.org/go-hiking/hikes/multnomah-falls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C97E8-392A-4F4F-4DB4-74C33BE81DFB}"/>
              </a:ext>
            </a:extLst>
          </p:cNvPr>
          <p:cNvSpPr/>
          <p:nvPr/>
        </p:nvSpPr>
        <p:spPr>
          <a:xfrm>
            <a:off x="578129" y="5066152"/>
            <a:ext cx="5601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Multnomah Falls</a:t>
            </a:r>
          </a:p>
        </p:txBody>
      </p:sp>
    </p:spTree>
    <p:extLst>
      <p:ext uri="{BB962C8B-B14F-4D97-AF65-F5344CB8AC3E}">
        <p14:creationId xmlns:p14="http://schemas.microsoft.com/office/powerpoint/2010/main" val="1732879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193" y="412791"/>
            <a:ext cx="4593478" cy="1280890"/>
          </a:xfrm>
        </p:spPr>
        <p:txBody>
          <a:bodyPr/>
          <a:lstStyle/>
          <a:p>
            <a:r>
              <a:rPr lang="en-US" dirty="0"/>
              <a:t>Polk and</a:t>
            </a:r>
            <a:br>
              <a:rPr lang="en-US" dirty="0"/>
            </a:br>
            <a:r>
              <a:rPr lang="en-US" dirty="0"/>
              <a:t>Tillamook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1A6AC-8DA9-7AD9-3808-ACC5A21DA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7" y="2253480"/>
            <a:ext cx="11109960" cy="385572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5549177" y="114955"/>
            <a:ext cx="6394136" cy="54344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B1889-2441-9A75-D333-612ED05AE8FC}"/>
              </a:ext>
            </a:extLst>
          </p:cNvPr>
          <p:cNvSpPr txBox="1"/>
          <p:nvPr/>
        </p:nvSpPr>
        <p:spPr>
          <a:xfrm>
            <a:off x="1322243" y="6122043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https://stateparks.oregon.gov/index.cfm?do=park.profile&amp;parkId=175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7B9D2-CAE1-608A-FCDD-472E479B2DB1}"/>
              </a:ext>
            </a:extLst>
          </p:cNvPr>
          <p:cNvSpPr/>
          <p:nvPr/>
        </p:nvSpPr>
        <p:spPr>
          <a:xfrm>
            <a:off x="-224102" y="1712774"/>
            <a:ext cx="45934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Munson Creek Falls</a:t>
            </a:r>
          </a:p>
        </p:txBody>
      </p:sp>
    </p:spTree>
    <p:extLst>
      <p:ext uri="{BB962C8B-B14F-4D97-AF65-F5344CB8AC3E}">
        <p14:creationId xmlns:p14="http://schemas.microsoft.com/office/powerpoint/2010/main" val="3752506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/>
          <a:lstStyle/>
          <a:p>
            <a:r>
              <a:rPr lang="en-US" dirty="0"/>
              <a:t>Wallowa and</a:t>
            </a:r>
            <a:br>
              <a:rPr lang="en-US" dirty="0"/>
            </a:br>
            <a:r>
              <a:rPr lang="en-US" dirty="0"/>
              <a:t>Wasco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6E86A-E4FD-533F-68AB-261D7150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5" y="1753293"/>
            <a:ext cx="6225540" cy="513588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5549178" y="311728"/>
            <a:ext cx="6394136" cy="54344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04AE05-A5D8-82BA-3354-E836FEA29B05}"/>
              </a:ext>
            </a:extLst>
          </p:cNvPr>
          <p:cNvSpPr txBox="1"/>
          <p:nvPr/>
        </p:nvSpPr>
        <p:spPr>
          <a:xfrm>
            <a:off x="6474225" y="6058556"/>
            <a:ext cx="5241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https://gorgefriends.org/hike-the-gorge/mosier-creek-falls.html</a:t>
            </a:r>
          </a:p>
        </p:txBody>
      </p:sp>
    </p:spTree>
    <p:extLst>
      <p:ext uri="{BB962C8B-B14F-4D97-AF65-F5344CB8AC3E}">
        <p14:creationId xmlns:p14="http://schemas.microsoft.com/office/powerpoint/2010/main" val="234661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419" y="142664"/>
            <a:ext cx="8911687" cy="1280890"/>
          </a:xfrm>
        </p:spPr>
        <p:txBody>
          <a:bodyPr/>
          <a:lstStyle/>
          <a:p>
            <a:r>
              <a:rPr lang="en-US" dirty="0"/>
              <a:t>Washington and</a:t>
            </a:r>
            <a:br>
              <a:rPr lang="en-US" dirty="0"/>
            </a:br>
            <a:r>
              <a:rPr lang="en-US" dirty="0"/>
              <a:t>Yamhill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616469" y="906818"/>
            <a:ext cx="6394136" cy="5434446"/>
          </a:xfrm>
        </p:spPr>
      </p:pic>
    </p:spTree>
    <p:extLst>
      <p:ext uri="{BB962C8B-B14F-4D97-AF65-F5344CB8AC3E}">
        <p14:creationId xmlns:p14="http://schemas.microsoft.com/office/powerpoint/2010/main" val="36799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EC329B-7168-79E0-83A2-E0F22DEEC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707" y="217574"/>
            <a:ext cx="9369337" cy="6186818"/>
          </a:xfrm>
        </p:spPr>
      </p:pic>
    </p:spTree>
    <p:extLst>
      <p:ext uri="{BB962C8B-B14F-4D97-AF65-F5344CB8AC3E}">
        <p14:creationId xmlns:p14="http://schemas.microsoft.com/office/powerpoint/2010/main" val="2957870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367B-C3BC-0FF5-8EA7-A73A4491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55282"/>
            <a:ext cx="8911687" cy="1280890"/>
          </a:xfrm>
        </p:spPr>
        <p:txBody>
          <a:bodyPr/>
          <a:lstStyle/>
          <a:p>
            <a:r>
              <a:rPr lang="en-US" dirty="0"/>
              <a:t>Where will the falling waters lead you?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B7147D-A825-FF8E-476B-B55207D33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434" y="1539875"/>
            <a:ext cx="8848040" cy="503757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19EC9-596E-0014-2639-E8A1BA05247C}"/>
              </a:ext>
            </a:extLst>
          </p:cNvPr>
          <p:cNvSpPr txBox="1"/>
          <p:nvPr/>
        </p:nvSpPr>
        <p:spPr>
          <a:xfrm>
            <a:off x="9376474" y="1539875"/>
            <a:ext cx="2667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https://www.world-of-waterfalls.com/waterfalls/pacific-northwest-pheasant-creek-falls/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79BF91-C60D-0D2B-C7EE-A8E5B96B4695}"/>
              </a:ext>
            </a:extLst>
          </p:cNvPr>
          <p:cNvSpPr/>
          <p:nvPr/>
        </p:nvSpPr>
        <p:spPr>
          <a:xfrm>
            <a:off x="4952454" y="5318125"/>
            <a:ext cx="4076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Niagra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Falls</a:t>
            </a:r>
          </a:p>
        </p:txBody>
      </p:sp>
    </p:spTree>
    <p:extLst>
      <p:ext uri="{BB962C8B-B14F-4D97-AF65-F5344CB8AC3E}">
        <p14:creationId xmlns:p14="http://schemas.microsoft.com/office/powerpoint/2010/main" val="415632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EC329B-7168-79E0-83A2-E0F22DEEC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08707" y="514032"/>
            <a:ext cx="9369337" cy="5829935"/>
          </a:xfrm>
        </p:spPr>
      </p:pic>
    </p:spTree>
    <p:extLst>
      <p:ext uri="{BB962C8B-B14F-4D97-AF65-F5344CB8AC3E}">
        <p14:creationId xmlns:p14="http://schemas.microsoft.com/office/powerpoint/2010/main" val="90207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EC329B-7168-79E0-83A2-E0F22DEEC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08707" y="514032"/>
            <a:ext cx="9369337" cy="5829935"/>
          </a:xfrm>
        </p:spPr>
      </p:pic>
    </p:spTree>
    <p:extLst>
      <p:ext uri="{BB962C8B-B14F-4D97-AF65-F5344CB8AC3E}">
        <p14:creationId xmlns:p14="http://schemas.microsoft.com/office/powerpoint/2010/main" val="397126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EC329B-7168-79E0-83A2-E0F22DEEC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08707" y="514032"/>
            <a:ext cx="9369337" cy="5829935"/>
          </a:xfrm>
        </p:spPr>
      </p:pic>
    </p:spTree>
    <p:extLst>
      <p:ext uri="{BB962C8B-B14F-4D97-AF65-F5344CB8AC3E}">
        <p14:creationId xmlns:p14="http://schemas.microsoft.com/office/powerpoint/2010/main" val="234994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2D18-038A-36EE-F10A-3010EBBC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</a:t>
            </a:r>
            <a:br>
              <a:rPr lang="en-US" dirty="0"/>
            </a:br>
            <a:r>
              <a:rPr lang="en-US" dirty="0"/>
              <a:t>Waterfalls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53A1DF-7E8C-ADB9-FC08-FD5CFA4B2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219" y="119029"/>
            <a:ext cx="6174672" cy="6665479"/>
          </a:xfrm>
        </p:spPr>
      </p:pic>
    </p:spTree>
    <p:extLst>
      <p:ext uri="{BB962C8B-B14F-4D97-AF65-F5344CB8AC3E}">
        <p14:creationId xmlns:p14="http://schemas.microsoft.com/office/powerpoint/2010/main" val="76523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9656-AC94-5CD3-1378-46345048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Waterfalls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F6729-5240-DBC5-F301-5D9E122CE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264555"/>
            <a:ext cx="9035657" cy="5331156"/>
          </a:xfrm>
        </p:spPr>
      </p:pic>
    </p:spTree>
    <p:extLst>
      <p:ext uri="{BB962C8B-B14F-4D97-AF65-F5344CB8AC3E}">
        <p14:creationId xmlns:p14="http://schemas.microsoft.com/office/powerpoint/2010/main" val="393351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8A69-3270-BAFB-F793-0B9B9586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646" y="43195"/>
            <a:ext cx="2848717" cy="1280890"/>
          </a:xfrm>
        </p:spPr>
        <p:txBody>
          <a:bodyPr/>
          <a:lstStyle/>
          <a:p>
            <a:r>
              <a:rPr lang="en-US" dirty="0"/>
              <a:t>Clackamas</a:t>
            </a:r>
            <a:br>
              <a:rPr lang="en-US" dirty="0"/>
            </a:br>
            <a:r>
              <a:rPr lang="en-US" dirty="0"/>
              <a:t>County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46D60-6D1C-5890-9D5F-9210087C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06740" cy="42291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10952-522A-ECE5-678F-967838FCB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01133" y="1264555"/>
            <a:ext cx="6394136" cy="53112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34699-5336-F70A-B5CA-B8B922BB4314}"/>
              </a:ext>
            </a:extLst>
          </p:cNvPr>
          <p:cNvSpPr txBox="1"/>
          <p:nvPr/>
        </p:nvSpPr>
        <p:spPr>
          <a:xfrm>
            <a:off x="439015" y="4321571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https://www.oregonmetro.gov/news/inside-willamette-falls-qa-designer-michelle-delk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04883E-09B2-C3A0-55F6-B52C8ABAA139}"/>
              </a:ext>
            </a:extLst>
          </p:cNvPr>
          <p:cNvSpPr/>
          <p:nvPr/>
        </p:nvSpPr>
        <p:spPr>
          <a:xfrm>
            <a:off x="32558" y="3305770"/>
            <a:ext cx="5341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Willamette Falls</a:t>
            </a:r>
          </a:p>
        </p:txBody>
      </p:sp>
    </p:spTree>
    <p:extLst>
      <p:ext uri="{BB962C8B-B14F-4D97-AF65-F5344CB8AC3E}">
        <p14:creationId xmlns:p14="http://schemas.microsoft.com/office/powerpoint/2010/main" val="34046659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1715</TotalTime>
  <Words>460</Words>
  <Application>Microsoft Office PowerPoint</Application>
  <PresentationFormat>Widescreen</PresentationFormat>
  <Paragraphs>56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Wisp</vt:lpstr>
      <vt:lpstr>Falling Waters of Oregon</vt:lpstr>
      <vt:lpstr>https://www.oregon-fce.org/_files/ugd/663f2d_55a3348688884e8e824788e657186f90.pdf</vt:lpstr>
      <vt:lpstr>PowerPoint Presentation</vt:lpstr>
      <vt:lpstr>PowerPoint Presentation</vt:lpstr>
      <vt:lpstr>PowerPoint Presentation</vt:lpstr>
      <vt:lpstr>PowerPoint Presentation</vt:lpstr>
      <vt:lpstr>Types of Waterfalls</vt:lpstr>
      <vt:lpstr>Types of Waterfalls</vt:lpstr>
      <vt:lpstr>Clackamas County</vt:lpstr>
      <vt:lpstr>Clatsop County</vt:lpstr>
      <vt:lpstr>PowerPoint Presentation</vt:lpstr>
      <vt:lpstr>Columbia and Coos County</vt:lpstr>
      <vt:lpstr>Crook and Curry County</vt:lpstr>
      <vt:lpstr>PowerPoint Presentation</vt:lpstr>
      <vt:lpstr>Deschutes County</vt:lpstr>
      <vt:lpstr>Douglas County – MIN 40!!!</vt:lpstr>
      <vt:lpstr>Grant County</vt:lpstr>
      <vt:lpstr>Hood River County</vt:lpstr>
      <vt:lpstr>PowerPoint Presentation</vt:lpstr>
      <vt:lpstr>Jackson and Jefferson County</vt:lpstr>
      <vt:lpstr>Josephine and Klamath County</vt:lpstr>
      <vt:lpstr>Lake and Lane County</vt:lpstr>
      <vt:lpstr>Lincoln and Linn County</vt:lpstr>
      <vt:lpstr>Marion County</vt:lpstr>
      <vt:lpstr>Multnomah County</vt:lpstr>
      <vt:lpstr>PowerPoint Presentation</vt:lpstr>
      <vt:lpstr>Polk and Tillamook</vt:lpstr>
      <vt:lpstr>Wallowa and Wasco</vt:lpstr>
      <vt:lpstr>Washington and Yamhill</vt:lpstr>
      <vt:lpstr>Where will the falling waters lead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Evans</dc:creator>
  <cp:lastModifiedBy>James Evans</cp:lastModifiedBy>
  <cp:revision>40</cp:revision>
  <dcterms:created xsi:type="dcterms:W3CDTF">2023-11-07T01:38:40Z</dcterms:created>
  <dcterms:modified xsi:type="dcterms:W3CDTF">2023-11-08T22:16:50Z</dcterms:modified>
</cp:coreProperties>
</file>