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57" r:id="rId5"/>
    <p:sldId id="283" r:id="rId6"/>
    <p:sldId id="282" r:id="rId7"/>
    <p:sldId id="261" r:id="rId8"/>
    <p:sldId id="262" r:id="rId9"/>
    <p:sldId id="263" r:id="rId10"/>
    <p:sldId id="264" r:id="rId11"/>
    <p:sldId id="284" r:id="rId12"/>
    <p:sldId id="285" r:id="rId13"/>
    <p:sldId id="267" r:id="rId14"/>
    <p:sldId id="268" r:id="rId15"/>
    <p:sldId id="269" r:id="rId16"/>
    <p:sldId id="270" r:id="rId17"/>
    <p:sldId id="271" r:id="rId18"/>
    <p:sldId id="272" r:id="rId19"/>
    <p:sldId id="286" r:id="rId20"/>
    <p:sldId id="289" r:id="rId21"/>
    <p:sldId id="288" r:id="rId22"/>
    <p:sldId id="290" r:id="rId23"/>
    <p:sldId id="291" r:id="rId24"/>
    <p:sldId id="266" r:id="rId25"/>
    <p:sldId id="273" r:id="rId26"/>
    <p:sldId id="277" r:id="rId27"/>
    <p:sldId id="278" r:id="rId28"/>
    <p:sldId id="293" r:id="rId29"/>
    <p:sldId id="279" r:id="rId30"/>
    <p:sldId id="280" r:id="rId31"/>
    <p:sldId id="292" r:id="rId32"/>
    <p:sldId id="295" r:id="rId33"/>
    <p:sldId id="294" r:id="rId3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99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78" d="100"/>
          <a:sy n="78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730E5E-3C91-47C1-BB7B-2CFC6337C0A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5E0E24E-A96C-450D-831F-1B57E517EDA1}">
      <dgm:prSet/>
      <dgm:spPr/>
      <dgm:t>
        <a:bodyPr/>
        <a:lstStyle/>
        <a:p>
          <a:r>
            <a:rPr lang="en-US"/>
            <a:t>MENSES</a:t>
          </a:r>
        </a:p>
      </dgm:t>
    </dgm:pt>
    <dgm:pt modelId="{7046D4D9-ADA5-4512-9DF2-811FB2B00FD7}" type="parTrans" cxnId="{AAA64E41-9A0F-4FFA-B151-537AA067EC64}">
      <dgm:prSet/>
      <dgm:spPr/>
      <dgm:t>
        <a:bodyPr/>
        <a:lstStyle/>
        <a:p>
          <a:endParaRPr lang="en-US"/>
        </a:p>
      </dgm:t>
    </dgm:pt>
    <dgm:pt modelId="{B8AAABF6-3C18-4CA5-BD17-CFB19018B1AC}" type="sibTrans" cxnId="{AAA64E41-9A0F-4FFA-B151-537AA067EC64}">
      <dgm:prSet/>
      <dgm:spPr/>
      <dgm:t>
        <a:bodyPr/>
        <a:lstStyle/>
        <a:p>
          <a:endParaRPr lang="en-US"/>
        </a:p>
      </dgm:t>
    </dgm:pt>
    <dgm:pt modelId="{611B2121-927F-49AB-BA9A-D04AB1DFE7EC}">
      <dgm:prSet/>
      <dgm:spPr/>
      <dgm:t>
        <a:bodyPr/>
        <a:lstStyle/>
        <a:p>
          <a:r>
            <a:rPr lang="en-US"/>
            <a:t>UTERINE FIBROIDS</a:t>
          </a:r>
        </a:p>
      </dgm:t>
    </dgm:pt>
    <dgm:pt modelId="{CB2C8B09-9421-4646-A138-5E1D373E879F}" type="parTrans" cxnId="{9828A5E9-8DE6-4562-A2A9-87AECFA61FDE}">
      <dgm:prSet/>
      <dgm:spPr/>
      <dgm:t>
        <a:bodyPr/>
        <a:lstStyle/>
        <a:p>
          <a:endParaRPr lang="en-US"/>
        </a:p>
      </dgm:t>
    </dgm:pt>
    <dgm:pt modelId="{CED9BB3B-43CA-4AF0-A10B-1FEBEEE8F7F2}" type="sibTrans" cxnId="{9828A5E9-8DE6-4562-A2A9-87AECFA61FDE}">
      <dgm:prSet/>
      <dgm:spPr/>
      <dgm:t>
        <a:bodyPr/>
        <a:lstStyle/>
        <a:p>
          <a:endParaRPr lang="en-US"/>
        </a:p>
      </dgm:t>
    </dgm:pt>
    <dgm:pt modelId="{B020AFE1-CA78-483F-904F-96CB7025C99E}">
      <dgm:prSet/>
      <dgm:spPr/>
      <dgm:t>
        <a:bodyPr/>
        <a:lstStyle/>
        <a:p>
          <a:r>
            <a:rPr lang="en-US"/>
            <a:t>PELVIC INFECTION</a:t>
          </a:r>
        </a:p>
      </dgm:t>
    </dgm:pt>
    <dgm:pt modelId="{2EEA2FD9-5B9C-44D2-B3F5-13331BD1D997}" type="parTrans" cxnId="{79625DEC-9CC4-4830-8A34-60C9D00A11EC}">
      <dgm:prSet/>
      <dgm:spPr/>
      <dgm:t>
        <a:bodyPr/>
        <a:lstStyle/>
        <a:p>
          <a:endParaRPr lang="en-US"/>
        </a:p>
      </dgm:t>
    </dgm:pt>
    <dgm:pt modelId="{2B4F8102-5DB2-4AF6-9215-886742010B1E}" type="sibTrans" cxnId="{79625DEC-9CC4-4830-8A34-60C9D00A11EC}">
      <dgm:prSet/>
      <dgm:spPr/>
      <dgm:t>
        <a:bodyPr/>
        <a:lstStyle/>
        <a:p>
          <a:endParaRPr lang="en-US"/>
        </a:p>
      </dgm:t>
    </dgm:pt>
    <dgm:pt modelId="{7CA12914-77FD-4120-89F2-FEA8114C12B0}" type="pres">
      <dgm:prSet presAssocID="{6C730E5E-3C91-47C1-BB7B-2CFC6337C0A3}" presName="linear" presStyleCnt="0">
        <dgm:presLayoutVars>
          <dgm:animLvl val="lvl"/>
          <dgm:resizeHandles val="exact"/>
        </dgm:presLayoutVars>
      </dgm:prSet>
      <dgm:spPr/>
    </dgm:pt>
    <dgm:pt modelId="{D35BBBD5-59C4-4492-917C-EF8A4E49D8F7}" type="pres">
      <dgm:prSet presAssocID="{A5E0E24E-A96C-450D-831F-1B57E517ED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A657CFE-7968-441E-9BB7-A6EC32C4E4D5}" type="pres">
      <dgm:prSet presAssocID="{B8AAABF6-3C18-4CA5-BD17-CFB19018B1AC}" presName="spacer" presStyleCnt="0"/>
      <dgm:spPr/>
    </dgm:pt>
    <dgm:pt modelId="{25F49FE2-9C36-4CB6-94BF-5B6CCC97AFFF}" type="pres">
      <dgm:prSet presAssocID="{611B2121-927F-49AB-BA9A-D04AB1DFE7E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0A9AC3-50BA-4F03-9AA4-67CEF0354DEB}" type="pres">
      <dgm:prSet presAssocID="{CED9BB3B-43CA-4AF0-A10B-1FEBEEE8F7F2}" presName="spacer" presStyleCnt="0"/>
      <dgm:spPr/>
    </dgm:pt>
    <dgm:pt modelId="{F9A374BF-62A1-4339-B551-F076D5873CC6}" type="pres">
      <dgm:prSet presAssocID="{B020AFE1-CA78-483F-904F-96CB7025C99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E083D18-81F0-40F8-A613-3E67C76DA223}" type="presOf" srcId="{611B2121-927F-49AB-BA9A-D04AB1DFE7EC}" destId="{25F49FE2-9C36-4CB6-94BF-5B6CCC97AFFF}" srcOrd="0" destOrd="0" presId="urn:microsoft.com/office/officeart/2005/8/layout/vList2"/>
    <dgm:cxn modelId="{AAA64E41-9A0F-4FFA-B151-537AA067EC64}" srcId="{6C730E5E-3C91-47C1-BB7B-2CFC6337C0A3}" destId="{A5E0E24E-A96C-450D-831F-1B57E517EDA1}" srcOrd="0" destOrd="0" parTransId="{7046D4D9-ADA5-4512-9DF2-811FB2B00FD7}" sibTransId="{B8AAABF6-3C18-4CA5-BD17-CFB19018B1AC}"/>
    <dgm:cxn modelId="{C124594A-551C-4577-82A0-B4D2C21304F8}" type="presOf" srcId="{A5E0E24E-A96C-450D-831F-1B57E517EDA1}" destId="{D35BBBD5-59C4-4492-917C-EF8A4E49D8F7}" srcOrd="0" destOrd="0" presId="urn:microsoft.com/office/officeart/2005/8/layout/vList2"/>
    <dgm:cxn modelId="{7C63E082-E9BC-4C36-8D51-26071BBDA1EC}" type="presOf" srcId="{B020AFE1-CA78-483F-904F-96CB7025C99E}" destId="{F9A374BF-62A1-4339-B551-F076D5873CC6}" srcOrd="0" destOrd="0" presId="urn:microsoft.com/office/officeart/2005/8/layout/vList2"/>
    <dgm:cxn modelId="{625C99CF-589C-4487-8139-417BF8C52109}" type="presOf" srcId="{6C730E5E-3C91-47C1-BB7B-2CFC6337C0A3}" destId="{7CA12914-77FD-4120-89F2-FEA8114C12B0}" srcOrd="0" destOrd="0" presId="urn:microsoft.com/office/officeart/2005/8/layout/vList2"/>
    <dgm:cxn modelId="{9828A5E9-8DE6-4562-A2A9-87AECFA61FDE}" srcId="{6C730E5E-3C91-47C1-BB7B-2CFC6337C0A3}" destId="{611B2121-927F-49AB-BA9A-D04AB1DFE7EC}" srcOrd="1" destOrd="0" parTransId="{CB2C8B09-9421-4646-A138-5E1D373E879F}" sibTransId="{CED9BB3B-43CA-4AF0-A10B-1FEBEEE8F7F2}"/>
    <dgm:cxn modelId="{79625DEC-9CC4-4830-8A34-60C9D00A11EC}" srcId="{6C730E5E-3C91-47C1-BB7B-2CFC6337C0A3}" destId="{B020AFE1-CA78-483F-904F-96CB7025C99E}" srcOrd="2" destOrd="0" parTransId="{2EEA2FD9-5B9C-44D2-B3F5-13331BD1D997}" sibTransId="{2B4F8102-5DB2-4AF6-9215-886742010B1E}"/>
    <dgm:cxn modelId="{B6FE7014-73FB-494F-BE9E-88D397A68116}" type="presParOf" srcId="{7CA12914-77FD-4120-89F2-FEA8114C12B0}" destId="{D35BBBD5-59C4-4492-917C-EF8A4E49D8F7}" srcOrd="0" destOrd="0" presId="urn:microsoft.com/office/officeart/2005/8/layout/vList2"/>
    <dgm:cxn modelId="{ED744080-1329-4DCC-A1E1-9A12AD5A82B5}" type="presParOf" srcId="{7CA12914-77FD-4120-89F2-FEA8114C12B0}" destId="{FA657CFE-7968-441E-9BB7-A6EC32C4E4D5}" srcOrd="1" destOrd="0" presId="urn:microsoft.com/office/officeart/2005/8/layout/vList2"/>
    <dgm:cxn modelId="{815B71A8-A4CF-4354-9F2C-AF974C8999C8}" type="presParOf" srcId="{7CA12914-77FD-4120-89F2-FEA8114C12B0}" destId="{25F49FE2-9C36-4CB6-94BF-5B6CCC97AFFF}" srcOrd="2" destOrd="0" presId="urn:microsoft.com/office/officeart/2005/8/layout/vList2"/>
    <dgm:cxn modelId="{3F03DF36-91EC-4C8F-B106-5278ACFD1415}" type="presParOf" srcId="{7CA12914-77FD-4120-89F2-FEA8114C12B0}" destId="{1B0A9AC3-50BA-4F03-9AA4-67CEF0354DEB}" srcOrd="3" destOrd="0" presId="urn:microsoft.com/office/officeart/2005/8/layout/vList2"/>
    <dgm:cxn modelId="{B73EDE90-E968-44DF-8A3E-3E6A0666859E}" type="presParOf" srcId="{7CA12914-77FD-4120-89F2-FEA8114C12B0}" destId="{F9A374BF-62A1-4339-B551-F076D5873C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0DC201-6A44-4628-A46D-3A42747F8D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FCC435-0D56-48FE-A855-AFCCF8C11688}">
      <dgm:prSet/>
      <dgm:spPr/>
      <dgm:t>
        <a:bodyPr/>
        <a:lstStyle/>
        <a:p>
          <a:r>
            <a:rPr lang="en-US"/>
            <a:t>Laparoscopy</a:t>
          </a:r>
        </a:p>
      </dgm:t>
    </dgm:pt>
    <dgm:pt modelId="{29834627-4FEF-4381-99FB-CA2A7C5A817D}" type="parTrans" cxnId="{1C62D28F-D8CF-46A9-8A46-6C571E880A77}">
      <dgm:prSet/>
      <dgm:spPr/>
      <dgm:t>
        <a:bodyPr/>
        <a:lstStyle/>
        <a:p>
          <a:endParaRPr lang="en-US"/>
        </a:p>
      </dgm:t>
    </dgm:pt>
    <dgm:pt modelId="{2AC543F6-B06A-470A-8A92-30D7CDE18132}" type="sibTrans" cxnId="{1C62D28F-D8CF-46A9-8A46-6C571E880A77}">
      <dgm:prSet/>
      <dgm:spPr/>
      <dgm:t>
        <a:bodyPr/>
        <a:lstStyle/>
        <a:p>
          <a:endParaRPr lang="en-US"/>
        </a:p>
      </dgm:t>
    </dgm:pt>
    <dgm:pt modelId="{67F48AD9-9596-4380-9EBA-1675C58421DD}">
      <dgm:prSet/>
      <dgm:spPr/>
      <dgm:t>
        <a:bodyPr/>
        <a:lstStyle/>
        <a:p>
          <a:r>
            <a:rPr lang="en-US"/>
            <a:t>Colonoscopy</a:t>
          </a:r>
        </a:p>
      </dgm:t>
    </dgm:pt>
    <dgm:pt modelId="{4D4AD36E-4BA7-42A8-9086-42A74911C60C}" type="parTrans" cxnId="{A4D80E6A-BC7E-4D6B-BBC4-9317E730E392}">
      <dgm:prSet/>
      <dgm:spPr/>
      <dgm:t>
        <a:bodyPr/>
        <a:lstStyle/>
        <a:p>
          <a:endParaRPr lang="en-US"/>
        </a:p>
      </dgm:t>
    </dgm:pt>
    <dgm:pt modelId="{D3CAE450-0F24-4281-9260-E73B82A0D271}" type="sibTrans" cxnId="{A4D80E6A-BC7E-4D6B-BBC4-9317E730E392}">
      <dgm:prSet/>
      <dgm:spPr/>
      <dgm:t>
        <a:bodyPr/>
        <a:lstStyle/>
        <a:p>
          <a:endParaRPr lang="en-US"/>
        </a:p>
      </dgm:t>
    </dgm:pt>
    <dgm:pt modelId="{DEC2FFCC-E639-438D-A309-8B6149289306}">
      <dgm:prSet/>
      <dgm:spPr/>
      <dgm:t>
        <a:bodyPr/>
        <a:lstStyle/>
        <a:p>
          <a:r>
            <a:rPr lang="en-US"/>
            <a:t>Biopsies</a:t>
          </a:r>
        </a:p>
      </dgm:t>
    </dgm:pt>
    <dgm:pt modelId="{B43CE5C4-30CC-4F91-878D-9414DFA874DA}" type="parTrans" cxnId="{A8CBF33C-BBE8-4DB2-8E69-CBC8552B1BC9}">
      <dgm:prSet/>
      <dgm:spPr/>
      <dgm:t>
        <a:bodyPr/>
        <a:lstStyle/>
        <a:p>
          <a:endParaRPr lang="en-US"/>
        </a:p>
      </dgm:t>
    </dgm:pt>
    <dgm:pt modelId="{05DC4C02-6402-440E-96C0-A55C70DFFEBB}" type="sibTrans" cxnId="{A8CBF33C-BBE8-4DB2-8E69-CBC8552B1BC9}">
      <dgm:prSet/>
      <dgm:spPr/>
      <dgm:t>
        <a:bodyPr/>
        <a:lstStyle/>
        <a:p>
          <a:endParaRPr lang="en-US"/>
        </a:p>
      </dgm:t>
    </dgm:pt>
    <dgm:pt modelId="{C4B9EE09-B6DE-4358-BCDF-2AAC42D17758}">
      <dgm:prSet/>
      <dgm:spPr/>
      <dgm:t>
        <a:bodyPr/>
        <a:lstStyle/>
        <a:p>
          <a:r>
            <a:rPr lang="en-US"/>
            <a:t>Blood Tests</a:t>
          </a:r>
        </a:p>
      </dgm:t>
    </dgm:pt>
    <dgm:pt modelId="{FB3FE5C4-321D-43C7-8CD0-3B99CB30450A}" type="parTrans" cxnId="{4DB3662C-2DC7-431E-B741-233023D4706C}">
      <dgm:prSet/>
      <dgm:spPr/>
      <dgm:t>
        <a:bodyPr/>
        <a:lstStyle/>
        <a:p>
          <a:endParaRPr lang="en-US"/>
        </a:p>
      </dgm:t>
    </dgm:pt>
    <dgm:pt modelId="{5ECE0F4A-2E3F-4BC7-964B-0997990EFE72}" type="sibTrans" cxnId="{4DB3662C-2DC7-431E-B741-233023D4706C}">
      <dgm:prSet/>
      <dgm:spPr/>
      <dgm:t>
        <a:bodyPr/>
        <a:lstStyle/>
        <a:p>
          <a:endParaRPr lang="en-US"/>
        </a:p>
      </dgm:t>
    </dgm:pt>
    <dgm:pt modelId="{22BB964E-1CFD-4923-9119-E38B18B956BB}" type="pres">
      <dgm:prSet presAssocID="{540DC201-6A44-4628-A46D-3A42747F8D48}" presName="vert0" presStyleCnt="0">
        <dgm:presLayoutVars>
          <dgm:dir/>
          <dgm:animOne val="branch"/>
          <dgm:animLvl val="lvl"/>
        </dgm:presLayoutVars>
      </dgm:prSet>
      <dgm:spPr/>
    </dgm:pt>
    <dgm:pt modelId="{8672E9A3-C03D-4BAA-89AB-6B8B968F7F25}" type="pres">
      <dgm:prSet presAssocID="{A5FCC435-0D56-48FE-A855-AFCCF8C11688}" presName="thickLine" presStyleLbl="alignNode1" presStyleIdx="0" presStyleCnt="4"/>
      <dgm:spPr/>
    </dgm:pt>
    <dgm:pt modelId="{0912C9DE-A334-48DA-A2A2-6A6F8A9E3E75}" type="pres">
      <dgm:prSet presAssocID="{A5FCC435-0D56-48FE-A855-AFCCF8C11688}" presName="horz1" presStyleCnt="0"/>
      <dgm:spPr/>
    </dgm:pt>
    <dgm:pt modelId="{94BFFF8C-B026-42A0-9B5E-F88F80C19855}" type="pres">
      <dgm:prSet presAssocID="{A5FCC435-0D56-48FE-A855-AFCCF8C11688}" presName="tx1" presStyleLbl="revTx" presStyleIdx="0" presStyleCnt="4"/>
      <dgm:spPr/>
    </dgm:pt>
    <dgm:pt modelId="{0B06CD87-F9C2-4E27-BB1C-736CB794DB88}" type="pres">
      <dgm:prSet presAssocID="{A5FCC435-0D56-48FE-A855-AFCCF8C11688}" presName="vert1" presStyleCnt="0"/>
      <dgm:spPr/>
    </dgm:pt>
    <dgm:pt modelId="{08BDCBED-27E4-4832-A401-AAA6EC04CCBF}" type="pres">
      <dgm:prSet presAssocID="{67F48AD9-9596-4380-9EBA-1675C58421DD}" presName="thickLine" presStyleLbl="alignNode1" presStyleIdx="1" presStyleCnt="4"/>
      <dgm:spPr/>
    </dgm:pt>
    <dgm:pt modelId="{BEF57925-E84B-4302-A84C-FEF63EF269B4}" type="pres">
      <dgm:prSet presAssocID="{67F48AD9-9596-4380-9EBA-1675C58421DD}" presName="horz1" presStyleCnt="0"/>
      <dgm:spPr/>
    </dgm:pt>
    <dgm:pt modelId="{CBB29C66-4A5A-45F7-A818-31C406D07A87}" type="pres">
      <dgm:prSet presAssocID="{67F48AD9-9596-4380-9EBA-1675C58421DD}" presName="tx1" presStyleLbl="revTx" presStyleIdx="1" presStyleCnt="4"/>
      <dgm:spPr/>
    </dgm:pt>
    <dgm:pt modelId="{F12F692B-E4F2-4E01-B583-48330EF4E838}" type="pres">
      <dgm:prSet presAssocID="{67F48AD9-9596-4380-9EBA-1675C58421DD}" presName="vert1" presStyleCnt="0"/>
      <dgm:spPr/>
    </dgm:pt>
    <dgm:pt modelId="{A0A89A27-10B4-4F22-BC0B-4D81A459C570}" type="pres">
      <dgm:prSet presAssocID="{DEC2FFCC-E639-438D-A309-8B6149289306}" presName="thickLine" presStyleLbl="alignNode1" presStyleIdx="2" presStyleCnt="4"/>
      <dgm:spPr/>
    </dgm:pt>
    <dgm:pt modelId="{01DB847B-A937-42A8-B3C8-912257CA69A2}" type="pres">
      <dgm:prSet presAssocID="{DEC2FFCC-E639-438D-A309-8B6149289306}" presName="horz1" presStyleCnt="0"/>
      <dgm:spPr/>
    </dgm:pt>
    <dgm:pt modelId="{7A72CFEE-C449-434A-A492-141457E7013C}" type="pres">
      <dgm:prSet presAssocID="{DEC2FFCC-E639-438D-A309-8B6149289306}" presName="tx1" presStyleLbl="revTx" presStyleIdx="2" presStyleCnt="4"/>
      <dgm:spPr/>
    </dgm:pt>
    <dgm:pt modelId="{5445D02B-A616-40B1-AA71-13E940BAA398}" type="pres">
      <dgm:prSet presAssocID="{DEC2FFCC-E639-438D-A309-8B6149289306}" presName="vert1" presStyleCnt="0"/>
      <dgm:spPr/>
    </dgm:pt>
    <dgm:pt modelId="{6B439C53-D8AC-4F5D-AE9E-59F5FD608EFF}" type="pres">
      <dgm:prSet presAssocID="{C4B9EE09-B6DE-4358-BCDF-2AAC42D17758}" presName="thickLine" presStyleLbl="alignNode1" presStyleIdx="3" presStyleCnt="4"/>
      <dgm:spPr/>
    </dgm:pt>
    <dgm:pt modelId="{7102CABE-929A-4B8A-9390-3D92BFBF6F9F}" type="pres">
      <dgm:prSet presAssocID="{C4B9EE09-B6DE-4358-BCDF-2AAC42D17758}" presName="horz1" presStyleCnt="0"/>
      <dgm:spPr/>
    </dgm:pt>
    <dgm:pt modelId="{7081C50B-B137-4A16-AC14-DC86BA937C25}" type="pres">
      <dgm:prSet presAssocID="{C4B9EE09-B6DE-4358-BCDF-2AAC42D17758}" presName="tx1" presStyleLbl="revTx" presStyleIdx="3" presStyleCnt="4"/>
      <dgm:spPr/>
    </dgm:pt>
    <dgm:pt modelId="{216492BA-F3B6-4E18-BA49-F683C800C0DA}" type="pres">
      <dgm:prSet presAssocID="{C4B9EE09-B6DE-4358-BCDF-2AAC42D17758}" presName="vert1" presStyleCnt="0"/>
      <dgm:spPr/>
    </dgm:pt>
  </dgm:ptLst>
  <dgm:cxnLst>
    <dgm:cxn modelId="{6CE4F914-B8D3-4859-B3D5-723C6CFEA8C6}" type="presOf" srcId="{C4B9EE09-B6DE-4358-BCDF-2AAC42D17758}" destId="{7081C50B-B137-4A16-AC14-DC86BA937C25}" srcOrd="0" destOrd="0" presId="urn:microsoft.com/office/officeart/2008/layout/LinedList"/>
    <dgm:cxn modelId="{4DB3662C-2DC7-431E-B741-233023D4706C}" srcId="{540DC201-6A44-4628-A46D-3A42747F8D48}" destId="{C4B9EE09-B6DE-4358-BCDF-2AAC42D17758}" srcOrd="3" destOrd="0" parTransId="{FB3FE5C4-321D-43C7-8CD0-3B99CB30450A}" sibTransId="{5ECE0F4A-2E3F-4BC7-964B-0997990EFE72}"/>
    <dgm:cxn modelId="{0DB6CA2C-5B6C-40D4-8E42-AC11A2799599}" type="presOf" srcId="{A5FCC435-0D56-48FE-A855-AFCCF8C11688}" destId="{94BFFF8C-B026-42A0-9B5E-F88F80C19855}" srcOrd="0" destOrd="0" presId="urn:microsoft.com/office/officeart/2008/layout/LinedList"/>
    <dgm:cxn modelId="{05790A3B-9E2D-46F9-8294-E2F143FE5331}" type="presOf" srcId="{540DC201-6A44-4628-A46D-3A42747F8D48}" destId="{22BB964E-1CFD-4923-9119-E38B18B956BB}" srcOrd="0" destOrd="0" presId="urn:microsoft.com/office/officeart/2008/layout/LinedList"/>
    <dgm:cxn modelId="{A8CBF33C-BBE8-4DB2-8E69-CBC8552B1BC9}" srcId="{540DC201-6A44-4628-A46D-3A42747F8D48}" destId="{DEC2FFCC-E639-438D-A309-8B6149289306}" srcOrd="2" destOrd="0" parTransId="{B43CE5C4-30CC-4F91-878D-9414DFA874DA}" sibTransId="{05DC4C02-6402-440E-96C0-A55C70DFFEBB}"/>
    <dgm:cxn modelId="{F0F5ED46-D228-425A-96FE-20445D254562}" type="presOf" srcId="{67F48AD9-9596-4380-9EBA-1675C58421DD}" destId="{CBB29C66-4A5A-45F7-A818-31C406D07A87}" srcOrd="0" destOrd="0" presId="urn:microsoft.com/office/officeart/2008/layout/LinedList"/>
    <dgm:cxn modelId="{A4D80E6A-BC7E-4D6B-BBC4-9317E730E392}" srcId="{540DC201-6A44-4628-A46D-3A42747F8D48}" destId="{67F48AD9-9596-4380-9EBA-1675C58421DD}" srcOrd="1" destOrd="0" parTransId="{4D4AD36E-4BA7-42A8-9086-42A74911C60C}" sibTransId="{D3CAE450-0F24-4281-9260-E73B82A0D271}"/>
    <dgm:cxn modelId="{1C62D28F-D8CF-46A9-8A46-6C571E880A77}" srcId="{540DC201-6A44-4628-A46D-3A42747F8D48}" destId="{A5FCC435-0D56-48FE-A855-AFCCF8C11688}" srcOrd="0" destOrd="0" parTransId="{29834627-4FEF-4381-99FB-CA2A7C5A817D}" sibTransId="{2AC543F6-B06A-470A-8A92-30D7CDE18132}"/>
    <dgm:cxn modelId="{E54F4F96-CF42-4F03-809B-49764C92F17B}" type="presOf" srcId="{DEC2FFCC-E639-438D-A309-8B6149289306}" destId="{7A72CFEE-C449-434A-A492-141457E7013C}" srcOrd="0" destOrd="0" presId="urn:microsoft.com/office/officeart/2008/layout/LinedList"/>
    <dgm:cxn modelId="{067C7172-8739-40EB-AF24-33EC1122A844}" type="presParOf" srcId="{22BB964E-1CFD-4923-9119-E38B18B956BB}" destId="{8672E9A3-C03D-4BAA-89AB-6B8B968F7F25}" srcOrd="0" destOrd="0" presId="urn:microsoft.com/office/officeart/2008/layout/LinedList"/>
    <dgm:cxn modelId="{486A513D-CCA0-4527-9C11-6A58E2102AA6}" type="presParOf" srcId="{22BB964E-1CFD-4923-9119-E38B18B956BB}" destId="{0912C9DE-A334-48DA-A2A2-6A6F8A9E3E75}" srcOrd="1" destOrd="0" presId="urn:microsoft.com/office/officeart/2008/layout/LinedList"/>
    <dgm:cxn modelId="{6DF5943B-A585-4E61-993F-DFBEF941180A}" type="presParOf" srcId="{0912C9DE-A334-48DA-A2A2-6A6F8A9E3E75}" destId="{94BFFF8C-B026-42A0-9B5E-F88F80C19855}" srcOrd="0" destOrd="0" presId="urn:microsoft.com/office/officeart/2008/layout/LinedList"/>
    <dgm:cxn modelId="{9BB115F4-E45A-4DFB-970F-27D52339777E}" type="presParOf" srcId="{0912C9DE-A334-48DA-A2A2-6A6F8A9E3E75}" destId="{0B06CD87-F9C2-4E27-BB1C-736CB794DB88}" srcOrd="1" destOrd="0" presId="urn:microsoft.com/office/officeart/2008/layout/LinedList"/>
    <dgm:cxn modelId="{88CDA892-3873-4CA4-8CA8-8AA10DD64877}" type="presParOf" srcId="{22BB964E-1CFD-4923-9119-E38B18B956BB}" destId="{08BDCBED-27E4-4832-A401-AAA6EC04CCBF}" srcOrd="2" destOrd="0" presId="urn:microsoft.com/office/officeart/2008/layout/LinedList"/>
    <dgm:cxn modelId="{3E620D6C-1573-4AE4-AC76-EC4AC703D001}" type="presParOf" srcId="{22BB964E-1CFD-4923-9119-E38B18B956BB}" destId="{BEF57925-E84B-4302-A84C-FEF63EF269B4}" srcOrd="3" destOrd="0" presId="urn:microsoft.com/office/officeart/2008/layout/LinedList"/>
    <dgm:cxn modelId="{90A5994D-8B83-4CEE-8971-42D5ECBC3E7F}" type="presParOf" srcId="{BEF57925-E84B-4302-A84C-FEF63EF269B4}" destId="{CBB29C66-4A5A-45F7-A818-31C406D07A87}" srcOrd="0" destOrd="0" presId="urn:microsoft.com/office/officeart/2008/layout/LinedList"/>
    <dgm:cxn modelId="{6A6FED2C-3A11-4453-B4C9-3BF132E16DD5}" type="presParOf" srcId="{BEF57925-E84B-4302-A84C-FEF63EF269B4}" destId="{F12F692B-E4F2-4E01-B583-48330EF4E838}" srcOrd="1" destOrd="0" presId="urn:microsoft.com/office/officeart/2008/layout/LinedList"/>
    <dgm:cxn modelId="{4301313C-7C3B-4EB0-A43D-3A986A5C2596}" type="presParOf" srcId="{22BB964E-1CFD-4923-9119-E38B18B956BB}" destId="{A0A89A27-10B4-4F22-BC0B-4D81A459C570}" srcOrd="4" destOrd="0" presId="urn:microsoft.com/office/officeart/2008/layout/LinedList"/>
    <dgm:cxn modelId="{1C232DB5-EFAF-49D7-A4FE-E4128C34D2D8}" type="presParOf" srcId="{22BB964E-1CFD-4923-9119-E38B18B956BB}" destId="{01DB847B-A937-42A8-B3C8-912257CA69A2}" srcOrd="5" destOrd="0" presId="urn:microsoft.com/office/officeart/2008/layout/LinedList"/>
    <dgm:cxn modelId="{8F92202B-4C71-4904-93AF-CA6ED8748A80}" type="presParOf" srcId="{01DB847B-A937-42A8-B3C8-912257CA69A2}" destId="{7A72CFEE-C449-434A-A492-141457E7013C}" srcOrd="0" destOrd="0" presId="urn:microsoft.com/office/officeart/2008/layout/LinedList"/>
    <dgm:cxn modelId="{7DA48DBB-CABA-43A4-92E5-B96FA1790B3D}" type="presParOf" srcId="{01DB847B-A937-42A8-B3C8-912257CA69A2}" destId="{5445D02B-A616-40B1-AA71-13E940BAA398}" srcOrd="1" destOrd="0" presId="urn:microsoft.com/office/officeart/2008/layout/LinedList"/>
    <dgm:cxn modelId="{38EC7DF0-5454-4ADF-AE55-E69C652F1106}" type="presParOf" srcId="{22BB964E-1CFD-4923-9119-E38B18B956BB}" destId="{6B439C53-D8AC-4F5D-AE9E-59F5FD608EFF}" srcOrd="6" destOrd="0" presId="urn:microsoft.com/office/officeart/2008/layout/LinedList"/>
    <dgm:cxn modelId="{F09925CC-C01C-4B35-954C-7EF0A24916E1}" type="presParOf" srcId="{22BB964E-1CFD-4923-9119-E38B18B956BB}" destId="{7102CABE-929A-4B8A-9390-3D92BFBF6F9F}" srcOrd="7" destOrd="0" presId="urn:microsoft.com/office/officeart/2008/layout/LinedList"/>
    <dgm:cxn modelId="{18F37816-F352-4EF5-A303-43C2E803DB53}" type="presParOf" srcId="{7102CABE-929A-4B8A-9390-3D92BFBF6F9F}" destId="{7081C50B-B137-4A16-AC14-DC86BA937C25}" srcOrd="0" destOrd="0" presId="urn:microsoft.com/office/officeart/2008/layout/LinedList"/>
    <dgm:cxn modelId="{515E78AC-48F6-4242-8B60-0075DD954C1E}" type="presParOf" srcId="{7102CABE-929A-4B8A-9390-3D92BFBF6F9F}" destId="{216492BA-F3B6-4E18-BA49-F683C800C0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BBBD5-59C4-4492-917C-EF8A4E49D8F7}">
      <dsp:nvSpPr>
        <dsp:cNvPr id="0" name=""/>
        <dsp:cNvSpPr/>
      </dsp:nvSpPr>
      <dsp:spPr>
        <a:xfrm>
          <a:off x="0" y="459751"/>
          <a:ext cx="6263640" cy="14151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MENSES</a:t>
          </a:r>
        </a:p>
      </dsp:txBody>
      <dsp:txXfrm>
        <a:off x="69080" y="528831"/>
        <a:ext cx="6125480" cy="1276954"/>
      </dsp:txXfrm>
    </dsp:sp>
    <dsp:sp modelId="{25F49FE2-9C36-4CB6-94BF-5B6CCC97AFFF}">
      <dsp:nvSpPr>
        <dsp:cNvPr id="0" name=""/>
        <dsp:cNvSpPr/>
      </dsp:nvSpPr>
      <dsp:spPr>
        <a:xfrm>
          <a:off x="0" y="2044786"/>
          <a:ext cx="6263640" cy="141511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UTERINE FIBROIDS</a:t>
          </a:r>
        </a:p>
      </dsp:txBody>
      <dsp:txXfrm>
        <a:off x="69080" y="2113866"/>
        <a:ext cx="6125480" cy="1276954"/>
      </dsp:txXfrm>
    </dsp:sp>
    <dsp:sp modelId="{F9A374BF-62A1-4339-B551-F076D5873CC6}">
      <dsp:nvSpPr>
        <dsp:cNvPr id="0" name=""/>
        <dsp:cNvSpPr/>
      </dsp:nvSpPr>
      <dsp:spPr>
        <a:xfrm>
          <a:off x="0" y="3629821"/>
          <a:ext cx="6263640" cy="141511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PELVIC INFECTION</a:t>
          </a:r>
        </a:p>
      </dsp:txBody>
      <dsp:txXfrm>
        <a:off x="69080" y="3698901"/>
        <a:ext cx="6125480" cy="1276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2E9A3-C03D-4BAA-89AB-6B8B968F7F2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FFF8C-B026-42A0-9B5E-F88F80C19855}">
      <dsp:nvSpPr>
        <dsp:cNvPr id="0" name=""/>
        <dsp:cNvSpPr/>
      </dsp:nvSpPr>
      <dsp:spPr>
        <a:xfrm>
          <a:off x="0" y="0"/>
          <a:ext cx="10515600" cy="125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Laparoscopy</a:t>
          </a:r>
        </a:p>
      </dsp:txBody>
      <dsp:txXfrm>
        <a:off x="0" y="0"/>
        <a:ext cx="10515600" cy="1251408"/>
      </dsp:txXfrm>
    </dsp:sp>
    <dsp:sp modelId="{08BDCBED-27E4-4832-A401-AAA6EC04CCBF}">
      <dsp:nvSpPr>
        <dsp:cNvPr id="0" name=""/>
        <dsp:cNvSpPr/>
      </dsp:nvSpPr>
      <dsp:spPr>
        <a:xfrm>
          <a:off x="0" y="125140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29C66-4A5A-45F7-A818-31C406D07A87}">
      <dsp:nvSpPr>
        <dsp:cNvPr id="0" name=""/>
        <dsp:cNvSpPr/>
      </dsp:nvSpPr>
      <dsp:spPr>
        <a:xfrm>
          <a:off x="0" y="1251408"/>
          <a:ext cx="10515600" cy="125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Colonoscopy</a:t>
          </a:r>
        </a:p>
      </dsp:txBody>
      <dsp:txXfrm>
        <a:off x="0" y="1251408"/>
        <a:ext cx="10515600" cy="1251408"/>
      </dsp:txXfrm>
    </dsp:sp>
    <dsp:sp modelId="{A0A89A27-10B4-4F22-BC0B-4D81A459C570}">
      <dsp:nvSpPr>
        <dsp:cNvPr id="0" name=""/>
        <dsp:cNvSpPr/>
      </dsp:nvSpPr>
      <dsp:spPr>
        <a:xfrm>
          <a:off x="0" y="250281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2CFEE-C449-434A-A492-141457E7013C}">
      <dsp:nvSpPr>
        <dsp:cNvPr id="0" name=""/>
        <dsp:cNvSpPr/>
      </dsp:nvSpPr>
      <dsp:spPr>
        <a:xfrm>
          <a:off x="0" y="2502816"/>
          <a:ext cx="10515600" cy="125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Biopsies</a:t>
          </a:r>
        </a:p>
      </dsp:txBody>
      <dsp:txXfrm>
        <a:off x="0" y="2502816"/>
        <a:ext cx="10515600" cy="1251408"/>
      </dsp:txXfrm>
    </dsp:sp>
    <dsp:sp modelId="{6B439C53-D8AC-4F5D-AE9E-59F5FD608EFF}">
      <dsp:nvSpPr>
        <dsp:cNvPr id="0" name=""/>
        <dsp:cNvSpPr/>
      </dsp:nvSpPr>
      <dsp:spPr>
        <a:xfrm>
          <a:off x="0" y="37542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1C50B-B137-4A16-AC14-DC86BA937C25}">
      <dsp:nvSpPr>
        <dsp:cNvPr id="0" name=""/>
        <dsp:cNvSpPr/>
      </dsp:nvSpPr>
      <dsp:spPr>
        <a:xfrm>
          <a:off x="0" y="3754224"/>
          <a:ext cx="10515600" cy="125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Blood Tests</a:t>
          </a:r>
        </a:p>
      </dsp:txBody>
      <dsp:txXfrm>
        <a:off x="0" y="3754224"/>
        <a:ext cx="10515600" cy="1251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2714-7BA4-2747-5664-C5D0D0042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7B8D0-7233-7179-481C-4E966DDBE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618C9-DD7C-56F4-9619-93B043A3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5AD83-5931-B807-29A7-11B332F6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40C25-F8B0-5B65-3092-54DD732C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3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87D40-CE21-FAB2-E112-856179B0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A0804-AB61-2495-F198-4C57CC836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15A95-C1DE-8355-437D-5DF45D5B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32A08-90B4-59C2-88D4-6BCD57B5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3B25E-A9F8-D0A2-7073-896822E1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9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12150C-7DF0-2BCB-5F0C-107FEB8E9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F1E07-AA29-9E5C-A22C-231F8FBC0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B7A25-2FE7-5692-2646-047F501D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40BB7-0C5E-D5E7-CEB4-B0E6A41B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62F22-95D2-2AB0-B588-979D7F2F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1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1845-11F3-BC2F-EA14-F5BB833D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42375-2790-E869-2E45-4B745B8B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88503-3103-91C1-1063-07A8367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2CA68-8018-352C-E7DF-A144E150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528AA-F4EF-E209-EB38-5390DBC3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1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50A6-2107-D59E-7F09-60DF50A8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31D0D-2363-3D85-433C-E435BA4F6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482F0-D346-6882-F6D9-C1EC30E6E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809FF-460F-AB11-795A-3BA8E2A4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6494-F73D-0C97-AA8C-0DC7CC93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5468A-10A8-54D9-3A6A-844B0023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3104F-D68E-55FD-42CB-9C7C88108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BDE3B-2319-381F-AAD7-8A920B79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D68D3-C5E9-4E8B-2E08-94DF12C7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1C382-93FF-9896-EC85-82466499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431AD-78AF-7BC5-232E-AAAF998D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4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7394-4EA7-A7D1-2BC5-E58C309A4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56CC4-54B6-898A-DF87-62C6A282B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C9BD8-0C2A-AA0B-4844-57447193E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55A86-2A8B-46DA-B0CD-91984AB06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0C998-B718-2651-6BB2-EB04D1D2E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7D603-97F1-B3D8-2241-77B1072C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92EBF-4725-AB34-7AC5-6BAEDC4C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F640C-91DA-0D1B-5BF8-10418CE9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C335-DF4B-648F-1E6B-5752152E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0BB50-335A-A76A-08F7-FC9FD2DD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F87B7-BC3C-F403-9772-240B41FC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C0049-07A4-A9EA-B706-93FC84C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9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7908F-AC16-A0EF-2709-7B8350E6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93D35-3F28-BEF0-8F6C-7B3A7F50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5EE5DF-F1BA-EFAC-2824-89878F45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3AFE-AAB5-247E-8B57-DF8EAEAC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C1516-E5CB-7C9F-B873-4C1CA3F4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7E655-63B6-F6FF-C12A-6E63D0F67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FC670-56E9-538D-BBA1-4C492A6D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BE451-A0B3-0624-D299-1CFC06AF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73AAA-BB42-B4E4-9B39-4EEBED99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3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AC0C-E8B2-1F4D-12C7-F538E1AA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F41CA-8098-BEA4-3D19-B3543216B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5A1F0-A044-FBFF-35E7-4E2E6AA8B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A88B8-1217-3D38-F427-9C7EFD44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3D2D4-E6D4-50C6-8428-739A29BDB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5412C-A289-D03C-4AD0-723E101A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0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A168D-7703-3690-1611-60663CE0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B25CC-D4C3-F7E0-A912-BFB94A8AD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6C9D9-4DC9-6F2C-FED9-CACA4134F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E6482-1DF5-428A-8BCC-007E2318B29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A5018-617B-7500-0DCE-B064114B4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3F6FF-96C9-5549-E949-2EBA1AA39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9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rsuit.unimelb.edu.au/articles/crowdsourcing-the-problem-of-low-back-pai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tomach-ache-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whatisgood.com/saints-influenced-life-corrie-ten-bo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4724/famil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ndawi.com/journals/cripu/2014/240834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explainer-what-is-a-gene-12951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objects/cigarettes/cigarette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omatase_excess_syndrom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kyrim.gamepedia.com/Death_Houn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ibrary.columbia.edu/index.php/bioethics/article/view/8173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for-women-even-a-small-co-pay-for-contraception-can-be-a-big-deal-41877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ggiscienza.it/2017/01/23/brca-pazienti-stampa-politica-sanitaria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vity103.com/backgrounds/index.htm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video/close-up-of-a-female-doctor-holding-a-heart-cut-out-5238595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2560758@N07/40592709854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ofmart.com/product/question-mark-sign-png-images-transparent-background-free-download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ofmart.com/product/question-mark-sign-png-images-transparent-background-free-download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epodcast.com/the-confidence-factor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9490-almond-png-im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PowerPoint_Slide.sldx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svgsilh.com/009688/image/1618916.html" TargetMode="External"/><Relationship Id="rId7" Type="http://schemas.openxmlformats.org/officeDocument/2006/relationships/hyperlink" Target="https://freesvg.org/154756417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pngall.com/z-letter-png/download/27286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publicdomainpictures.net/en/view-image.php?image=385303&amp;picture=cyan-color-squa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2267&amp;picture=color-women-with-purse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map-projections.net/the-equal-earth-projectio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onthenet.com/authentichistory/1898-1913/2-progressivism/8-quackery/index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47A1-C2CA-8FEF-53A0-DDAAC05EC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7017"/>
            <a:ext cx="9144000" cy="2387600"/>
          </a:xfrm>
        </p:spPr>
        <p:txBody>
          <a:bodyPr>
            <a:noAutofit/>
          </a:bodyPr>
          <a:lstStyle/>
          <a:p>
            <a:r>
              <a:rPr lang="en-US" sz="15000" b="1" dirty="0">
                <a:solidFill>
                  <a:srgbClr val="C00000"/>
                </a:solidFill>
                <a:latin typeface="Chiller" panose="04020404031007020602" pitchFamily="82" charset="0"/>
              </a:rPr>
              <a:t>THE</a:t>
            </a:r>
            <a:r>
              <a:rPr lang="en-US" sz="15000" b="1" dirty="0">
                <a:latin typeface="Chiller" panose="04020404031007020602" pitchFamily="82" charset="0"/>
              </a:rPr>
              <a:t> </a:t>
            </a:r>
            <a:r>
              <a:rPr lang="en-US" sz="15000" b="1" dirty="0">
                <a:solidFill>
                  <a:srgbClr val="C00000"/>
                </a:solidFill>
                <a:latin typeface="Chiller" panose="04020404031007020602" pitchFamily="82" charset="0"/>
              </a:rPr>
              <a:t>SILENT</a:t>
            </a:r>
            <a:r>
              <a:rPr lang="en-US" sz="15000" b="1" dirty="0">
                <a:latin typeface="Chiller" panose="04020404031007020602" pitchFamily="82" charset="0"/>
              </a:rPr>
              <a:t> </a:t>
            </a:r>
            <a:r>
              <a:rPr lang="en-US" sz="15000" b="1" dirty="0">
                <a:solidFill>
                  <a:srgbClr val="C00000"/>
                </a:solidFill>
                <a:latin typeface="Chiller" panose="04020404031007020602" pitchFamily="82" charset="0"/>
              </a:rPr>
              <a:t>KILLER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CD316-863A-E4FB-36AB-1999FFECC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731" y="4301412"/>
            <a:ext cx="9144000" cy="160919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Margaret Polen, Past National FCE President</a:t>
            </a:r>
          </a:p>
          <a:p>
            <a:r>
              <a:rPr lang="en-US" sz="3200" dirty="0"/>
              <a:t>and</a:t>
            </a:r>
          </a:p>
          <a:p>
            <a:r>
              <a:rPr lang="en-US" sz="3200" dirty="0"/>
              <a:t>Faye Spencer, National FCE Program Coordinator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401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21B5D-C9F0-E4BB-1B45-DB397BED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45AC1-D4D3-9963-A350-6B57FDD4C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251928"/>
            <a:ext cx="3064101" cy="5943600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en-US" sz="14400" dirty="0"/>
          </a:p>
          <a:p>
            <a:pPr marL="0" indent="0">
              <a:buNone/>
            </a:pPr>
            <a:r>
              <a:rPr lang="en-US" sz="14400" dirty="0"/>
              <a:t>Pain During Sex</a:t>
            </a:r>
          </a:p>
          <a:p>
            <a:pPr marL="0" indent="0">
              <a:buNone/>
            </a:pPr>
            <a:endParaRPr lang="en-US" sz="14400" dirty="0"/>
          </a:p>
          <a:p>
            <a:pPr marL="0" indent="0">
              <a:buNone/>
            </a:pPr>
            <a:r>
              <a:rPr lang="en-US" sz="14400" dirty="0"/>
              <a:t>Constipation</a:t>
            </a:r>
          </a:p>
          <a:p>
            <a:pPr marL="0" indent="0">
              <a:buNone/>
            </a:pPr>
            <a:endParaRPr lang="en-US" sz="14400" dirty="0"/>
          </a:p>
          <a:p>
            <a:pPr marL="0" indent="0">
              <a:buNone/>
            </a:pPr>
            <a:r>
              <a:rPr lang="en-US" sz="14400" dirty="0"/>
              <a:t>Changes in </a:t>
            </a:r>
          </a:p>
          <a:p>
            <a:pPr marL="0" indent="0">
              <a:buNone/>
            </a:pPr>
            <a:r>
              <a:rPr lang="en-US" sz="14400" dirty="0"/>
              <a:t>Period</a:t>
            </a:r>
          </a:p>
          <a:p>
            <a:pPr marL="0" indent="0">
              <a:buNone/>
            </a:pPr>
            <a:endParaRPr lang="en-US" sz="14400" dirty="0"/>
          </a:p>
          <a:p>
            <a:pPr marL="0" indent="0">
              <a:buNone/>
            </a:pPr>
            <a:r>
              <a:rPr lang="en-US" sz="14400" dirty="0"/>
              <a:t>Abdominal Swelling with Weight Loss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			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65D50-AEFF-DD60-E4EE-2B2240F02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09502" y="2237214"/>
            <a:ext cx="3615776" cy="23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3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004CF-72A9-32D0-A58B-57864AEC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/>
              <a:t>MIMICS of OVARIAN CANCER</a:t>
            </a:r>
          </a:p>
        </p:txBody>
      </p:sp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501C090-F414-F885-3495-18B900FE1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72" r="2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EB9C8-818C-ACBA-BEED-5E770A76F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3"/>
            <a:ext cx="6251110" cy="4114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OVARIAN CYSTS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IRRITABLE BOWEL SYNDROME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PREMENSTRUAL SYNDROME</a:t>
            </a:r>
          </a:p>
          <a:p>
            <a:pPr marL="0" indent="0">
              <a:buNone/>
            </a:pPr>
            <a:br>
              <a:rPr lang="en-US" sz="3600" dirty="0"/>
            </a:br>
            <a:r>
              <a:rPr lang="en-US" sz="3600" dirty="0"/>
              <a:t>ENDOMETRIOSIS</a:t>
            </a:r>
          </a:p>
        </p:txBody>
      </p:sp>
    </p:spTree>
    <p:extLst>
      <p:ext uri="{BB962C8B-B14F-4D97-AF65-F5344CB8AC3E}">
        <p14:creationId xmlns:p14="http://schemas.microsoft.com/office/powerpoint/2010/main" val="3592305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114D-B263-B56C-A6A1-58DF5E3B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5"/>
                </a:solidFill>
              </a:rPr>
              <a:t>MORE MIMICS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DB13FC-51B4-302C-02D5-BB5A17C4D5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68077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569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448FA-64FB-A42A-F987-E37DE047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OVARIAN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8B116-6F31-7D58-F9BA-7917896B3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797780"/>
            <a:ext cx="5323715" cy="349105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Epithelial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Ovarian Germ Cell			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Ovarian Stromal Tumors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A9303-38EF-35F7-514A-D91E63E74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1552569"/>
            <a:ext cx="4170530" cy="37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0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5AD5-C992-5999-FBDD-A6B78166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C744-BF0A-9485-D880-3CF4DFF82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Getting Older</a:t>
            </a:r>
          </a:p>
          <a:p>
            <a:pPr marL="0" indent="0">
              <a:buNone/>
            </a:pPr>
            <a:r>
              <a:rPr lang="en-US" sz="4400" dirty="0"/>
              <a:t>Being Overweight or Obese</a:t>
            </a:r>
          </a:p>
          <a:p>
            <a:pPr marL="0" indent="0">
              <a:buNone/>
            </a:pPr>
            <a:r>
              <a:rPr lang="en-US" sz="4400" dirty="0"/>
              <a:t>Having children late in</a:t>
            </a:r>
          </a:p>
          <a:p>
            <a:pPr marL="0" indent="0">
              <a:buNone/>
            </a:pPr>
            <a:r>
              <a:rPr lang="en-US" sz="4400" dirty="0"/>
              <a:t>   life/</a:t>
            </a:r>
            <a:r>
              <a:rPr lang="en-US" sz="4400"/>
              <a:t>no full-term </a:t>
            </a:r>
            <a:r>
              <a:rPr lang="en-US" sz="4400" dirty="0"/>
              <a:t>pregnancy</a:t>
            </a:r>
          </a:p>
          <a:p>
            <a:pPr marL="0" indent="0">
              <a:buNone/>
            </a:pPr>
            <a:r>
              <a:rPr lang="en-US" sz="4400" dirty="0"/>
              <a:t>Taking Hormone Replacement Therapy (HRT)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B4AB7-BFB0-6957-59C3-51936C597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22590" y="1206632"/>
            <a:ext cx="3518291" cy="31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46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8A34-0D29-7A47-CA62-7558A49A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22" y="283926"/>
            <a:ext cx="4906281" cy="1325563"/>
          </a:xfrm>
        </p:spPr>
        <p:txBody>
          <a:bodyPr>
            <a:normAutofit/>
          </a:bodyPr>
          <a:lstStyle/>
          <a:p>
            <a:r>
              <a:rPr lang="en-US" dirty="0"/>
              <a:t>Risks,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1DE9B-4F47-42BE-1F02-DB15C0731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5" y="1838158"/>
            <a:ext cx="5006336" cy="318168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Family History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Family Cancer Syndrome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Hereditary Breast &amp; Ovarian Cancer Syndrome  (HBOC)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5DE9B-BCD2-9908-9DFA-0BEFBFA65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00975" y="1269521"/>
            <a:ext cx="4105275" cy="28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22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78F20D-13E1-506B-71F0-A0CBD2E5D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250" r="80" b="2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05696-5DCE-1404-4DC9-E3673C1B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4" y="141552"/>
            <a:ext cx="481995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More Risks…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25560-0AF5-D532-637B-311244209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416" y="1838158"/>
            <a:ext cx="4819951" cy="318168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Hereditary Nonpolyposis Colon Cancer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Peutz-Jeghers Syndrome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MUTYH-Associated Polyposis</a:t>
            </a:r>
          </a:p>
        </p:txBody>
      </p:sp>
    </p:spTree>
    <p:extLst>
      <p:ext uri="{BB962C8B-B14F-4D97-AF65-F5344CB8AC3E}">
        <p14:creationId xmlns:p14="http://schemas.microsoft.com/office/powerpoint/2010/main" val="1692217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E891ED-C7E8-7AF9-D0A6-0DDB3C9D3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382" b="15559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515F5-BBEA-4407-68D0-87CA6B4B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4" y="529023"/>
            <a:ext cx="4819952" cy="1325563"/>
          </a:xfrm>
        </p:spPr>
        <p:txBody>
          <a:bodyPr>
            <a:normAutofit/>
          </a:bodyPr>
          <a:lstStyle/>
          <a:p>
            <a:r>
              <a:rPr lang="en-US" dirty="0"/>
              <a:t>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215ED-1898-819B-AF23-014DA87B5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021" y="1948155"/>
            <a:ext cx="4819951" cy="318168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Other Hereditary Ovarian Cancer Genes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Use of Fertility Treatments 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Have Had Breast Cancer</a:t>
            </a:r>
          </a:p>
        </p:txBody>
      </p:sp>
    </p:spTree>
    <p:extLst>
      <p:ext uri="{BB962C8B-B14F-4D97-AF65-F5344CB8AC3E}">
        <p14:creationId xmlns:p14="http://schemas.microsoft.com/office/powerpoint/2010/main" val="3969735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D1DC-4AE2-9E65-DA9D-F3D69CF4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Lastly…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6751F-1ADE-15B2-A734-54BC6C3F3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Smoking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CAA26-37ED-C3DA-42BA-67E039083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1393" y="3065024"/>
            <a:ext cx="6400800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98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F89EE-3B82-DA38-FE66-47E648F1E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UNCLEAR EFFECTS on OVARIAN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35A1-4E0F-A435-A865-6B0980BC9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0" y="2962451"/>
            <a:ext cx="4052499" cy="2820012"/>
          </a:xfrm>
        </p:spPr>
        <p:txBody>
          <a:bodyPr>
            <a:noAutofit/>
          </a:bodyPr>
          <a:lstStyle/>
          <a:p>
            <a:pPr marL="0" indent="0">
              <a:buClr>
                <a:srgbClr val="57433C"/>
              </a:buClr>
              <a:buNone/>
            </a:pPr>
            <a:r>
              <a:rPr lang="en-US" sz="3600" dirty="0"/>
              <a:t>ANDOGENS (such as testosterone)</a:t>
            </a:r>
          </a:p>
          <a:p>
            <a:pPr marL="0" indent="0">
              <a:buClr>
                <a:srgbClr val="57433C"/>
              </a:buClr>
              <a:buNone/>
            </a:pPr>
            <a:endParaRPr lang="en-US" sz="3600" dirty="0"/>
          </a:p>
          <a:p>
            <a:pPr marL="0" indent="0">
              <a:buClr>
                <a:srgbClr val="57433C"/>
              </a:buClr>
              <a:buNone/>
            </a:pPr>
            <a:r>
              <a:rPr lang="en-US" sz="3600" dirty="0"/>
              <a:t>TALCUM POWDER</a:t>
            </a:r>
          </a:p>
          <a:p>
            <a:pPr marL="0" indent="0">
              <a:buClr>
                <a:srgbClr val="57433C"/>
              </a:buClr>
              <a:buNone/>
            </a:pPr>
            <a:endParaRPr lang="en-US" sz="3600" dirty="0"/>
          </a:p>
          <a:p>
            <a:pPr marL="0" indent="0">
              <a:buClr>
                <a:srgbClr val="57433C"/>
              </a:buClr>
              <a:buNone/>
            </a:pPr>
            <a:r>
              <a:rPr lang="en-US" sz="3600" dirty="0"/>
              <a:t>DIET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EECDC5-F49E-1CD8-CBC2-9F487578D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5350" y="2962451"/>
            <a:ext cx="4947391" cy="2820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895B3B-CE77-A1BE-77EC-D6CA7B58C9AB}"/>
              </a:ext>
            </a:extLst>
          </p:cNvPr>
          <p:cNvSpPr txBox="1"/>
          <p:nvPr/>
        </p:nvSpPr>
        <p:spPr>
          <a:xfrm>
            <a:off x="12745654" y="5090287"/>
            <a:ext cx="2374940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en.wikipedia.org/wiki/Aromatase_excess_syndro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C BY-</a:t>
            </a:r>
          </a:p>
        </p:txBody>
      </p:sp>
    </p:spTree>
    <p:extLst>
      <p:ext uri="{BB962C8B-B14F-4D97-AF65-F5344CB8AC3E}">
        <p14:creationId xmlns:p14="http://schemas.microsoft.com/office/powerpoint/2010/main" val="100650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1714D3-7045-595C-138C-04F48E453211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ANNUALLY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12,810 lives in the U.S.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207,000 lives globally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91983-9E41-9952-F677-6D39F2407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386" r="33066"/>
          <a:stretch/>
        </p:blipFill>
        <p:spPr>
          <a:xfrm>
            <a:off x="6479231" y="492573"/>
            <a:ext cx="390272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2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 yellow dress&#10;&#10;Description automatically generated with medium confidence">
            <a:extLst>
              <a:ext uri="{FF2B5EF4-FFF2-40B4-BE49-F238E27FC236}">
                <a16:creationId xmlns:a16="http://schemas.microsoft.com/office/drawing/2014/main" id="{0D8709E8-92E2-6DE2-DDBC-183429B97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935" r="948" b="-1"/>
          <a:stretch/>
        </p:blipFill>
        <p:spPr>
          <a:xfrm>
            <a:off x="1" y="10"/>
            <a:ext cx="766043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94509-A8BA-6A2D-93DB-C9F3B157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262284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LOWER YOUR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8EC97-C66A-9D6C-F252-717B06462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051645"/>
            <a:ext cx="4262284" cy="44412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Pregnancy  &amp; Breast Feeding			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Birth Control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Hysterectomy and/or Oophorectomy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5DDA6-312C-40B2-5604-8A724760441D}"/>
              </a:ext>
            </a:extLst>
          </p:cNvPr>
          <p:cNvSpPr txBox="1"/>
          <p:nvPr/>
        </p:nvSpPr>
        <p:spPr>
          <a:xfrm>
            <a:off x="7482826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journals.library.columbia.edu/index.php/bioethics/article/view/817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67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135BAEF-0BD7-99A9-480B-96A602682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552" r="4073"/>
          <a:stretch/>
        </p:blipFill>
        <p:spPr>
          <a:xfrm>
            <a:off x="83995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C5CE0-005A-002E-FB7C-D212C2F8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466531"/>
            <a:ext cx="6619811" cy="1102639"/>
          </a:xfrm>
        </p:spPr>
        <p:txBody>
          <a:bodyPr>
            <a:normAutofit/>
          </a:bodyPr>
          <a:lstStyle/>
          <a:p>
            <a:r>
              <a:rPr lang="en-US" sz="4000" b="1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1523E-B71D-0849-ECB2-993908A5A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4" y="1931437"/>
            <a:ext cx="6877731" cy="4616344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Don’t Take Hormone Replacements After Menopause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Stop Smoking					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Keep Your Weight Down &amp; Eat Healthy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/>
              <a:t>Take Oral Contraceptives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249BA-6A25-D5A1-5C4B-D1BBB7D6050F}"/>
              </a:ext>
            </a:extLst>
          </p:cNvPr>
          <p:cNvSpPr txBox="1"/>
          <p:nvPr/>
        </p:nvSpPr>
        <p:spPr>
          <a:xfrm>
            <a:off x="9865721" y="6657945"/>
            <a:ext cx="232627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heconversation.com/for-women-even-a-small-co-pay-for-contraception-can-be-a-big-deal-4187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93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B82A-05BE-38CB-90BB-F4E00823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/>
              <a:t>PREVENTION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5E25-897B-2D98-9A75-814162A20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668554"/>
            <a:ext cx="5120113" cy="33687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Tubal Ligation and Hysterectomy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Oophorectomy with a BRCA mutation present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D0646AF6-9B17-C7DE-A3FF-E4CFF8D7E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418" r="31554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BCA517-E8FC-43CC-F073-9B4B77DEE3B2}"/>
              </a:ext>
            </a:extLst>
          </p:cNvPr>
          <p:cNvSpPr txBox="1"/>
          <p:nvPr/>
        </p:nvSpPr>
        <p:spPr>
          <a:xfrm>
            <a:off x="9865721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oggiscienza.it/2017/01/23/brca-pazienti-stampa-politica-sanitari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ve, ocean floor&#10;&#10;Description automatically generated">
            <a:extLst>
              <a:ext uri="{FF2B5EF4-FFF2-40B4-BE49-F238E27FC236}">
                <a16:creationId xmlns:a16="http://schemas.microsoft.com/office/drawing/2014/main" id="{441C7A9A-C751-92E0-9918-6EE1D4716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928" b="1607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7424C-77ED-37D7-A096-EE85DF2F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b="1"/>
              <a:t>PREVENTION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E0387-16BC-013A-92B7-8D4E95905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70" y="3796008"/>
            <a:ext cx="4586692" cy="2442252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/>
              <a:t>Getting Pregnant Before 40, but NOT Early Teens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900" dirty="0"/>
              <a:t>Breast Feeding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4FCEB-54CB-2B6B-7A53-3DCB047DD972}"/>
              </a:ext>
            </a:extLst>
          </p:cNvPr>
          <p:cNvSpPr txBox="1"/>
          <p:nvPr/>
        </p:nvSpPr>
        <p:spPr>
          <a:xfrm>
            <a:off x="10005183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creativity103.com/backgrounds/index.ht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10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B6D11-87B7-0D7A-C07E-29D1DEAF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41411"/>
            <a:ext cx="5314536" cy="1325563"/>
          </a:xfrm>
        </p:spPr>
        <p:txBody>
          <a:bodyPr>
            <a:normAutofit/>
          </a:bodyPr>
          <a:lstStyle/>
          <a:p>
            <a:r>
              <a:rPr lang="en-US" b="1" dirty="0"/>
              <a:t>TESTING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DF1A0-8F97-848E-4737-B6D0C3004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464" r="29406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E35B3-3C52-2FD2-94B9-27CB6BA3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755" y="1553154"/>
            <a:ext cx="5314543" cy="337592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Annual Exam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Tell Provider Your Risk Factors</a:t>
            </a:r>
          </a:p>
          <a:p>
            <a:pPr marL="0" indent="0">
              <a:buNone/>
            </a:pPr>
            <a:r>
              <a:rPr lang="en-US" sz="3600" dirty="0"/>
              <a:t>Ultrasound, CT scan, Upper/Lower GI, MRI,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PET scan &amp; X-rays</a:t>
            </a:r>
          </a:p>
        </p:txBody>
      </p:sp>
    </p:spTree>
    <p:extLst>
      <p:ext uri="{BB962C8B-B14F-4D97-AF65-F5344CB8AC3E}">
        <p14:creationId xmlns:p14="http://schemas.microsoft.com/office/powerpoint/2010/main" val="502419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567A-10CC-1E2A-D0DD-CBE2F4AC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+mn-lt"/>
              </a:rPr>
              <a:t>THEN…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FD5771C-71F4-FBFA-CD56-E62BF9B335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7460"/>
          <a:ext cx="10515600" cy="500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F600238-6448-9F84-A703-E628A0C12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00421" y="1947643"/>
            <a:ext cx="3656421" cy="27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95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D0906-F6C6-F5C8-FB24-F7434C3CF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STAGE ARE YOU AT?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F4AE78-B593-E6E4-95A1-E4FF4CFBC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" y="2395997"/>
            <a:ext cx="12155887" cy="37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0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D015-08A6-7463-1714-954D4FAE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8A7C2C-DF86-9CAD-B461-D544B37B2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45567" y="1137468"/>
            <a:ext cx="5272758" cy="5272758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88A7C2C-DF86-9CAD-B461-D544B37B2187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9342" y="895440"/>
            <a:ext cx="5700254" cy="5700254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88A7C2C-DF86-9CAD-B461-D544B37B2187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8333" y="792621"/>
            <a:ext cx="5900410" cy="59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88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4B4D22-B1A4-B0E4-B5F3-E5408440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B3E7A-E395-8279-73F3-B948538E6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WHEN YOU ARE DIAGNOSED </a:t>
            </a:r>
          </a:p>
          <a:p>
            <a:endParaRPr lang="en-US" sz="3600" dirty="0"/>
          </a:p>
          <a:p>
            <a:r>
              <a:rPr lang="en-US" sz="3600" dirty="0"/>
              <a:t>WHEN DECIDING A TREATMENT PLAN</a:t>
            </a:r>
          </a:p>
          <a:p>
            <a:endParaRPr lang="en-US" sz="3600" dirty="0"/>
          </a:p>
          <a:p>
            <a:r>
              <a:rPr lang="en-US" sz="3600" dirty="0"/>
              <a:t>DURING TREATMENT					</a:t>
            </a:r>
          </a:p>
          <a:p>
            <a:endParaRPr lang="en-US" sz="3600" dirty="0"/>
          </a:p>
          <a:p>
            <a:r>
              <a:rPr lang="en-US" sz="3600" dirty="0"/>
              <a:t>AFTER TREATMENT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88A7C2C-DF86-9CAD-B461-D544B37B2187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752" r="14654"/>
          <a:stretch/>
        </p:blipFill>
        <p:spPr>
          <a:xfrm>
            <a:off x="7501834" y="580282"/>
            <a:ext cx="3573604" cy="52868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55228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6AFA-076B-05A9-AE3D-1B57CF7B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5">
                    <a:lumMod val="75000"/>
                  </a:schemeClr>
                </a:solidFill>
              </a:rPr>
              <a:t>OVARIAN CANCER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44751-ABDC-2CC9-A5A2-06F8D54AD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SEPTEMBER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/>
              <a:t>TEAL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5464B-4AC6-5ABC-EC41-209AD270F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9688"/>
            <a:ext cx="4873657" cy="60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82036-9D8C-EFF1-74F2-3968CF3689DB}"/>
              </a:ext>
            </a:extLst>
          </p:cNvPr>
          <p:cNvSpPr txBox="1"/>
          <p:nvPr/>
        </p:nvSpPr>
        <p:spPr>
          <a:xfrm>
            <a:off x="4354513" y="841375"/>
            <a:ext cx="3505200" cy="3114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O’S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16FA662-1D72-8806-C23D-E04C5F86F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r="17816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16FA662-1D72-8806-C23D-E04C5F86F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r="17816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161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55CF7E-7921-5B64-62FA-7D6D16C7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pPr algn="ctr"/>
            <a:endParaRPr lang="en-US" sz="6600" dirty="0"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01A356-0D0E-2DDB-7025-C8617E259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8" y="1690688"/>
            <a:ext cx="9774881" cy="3767432"/>
          </a:xfrm>
        </p:spPr>
      </p:pic>
    </p:spTree>
    <p:extLst>
      <p:ext uri="{BB962C8B-B14F-4D97-AF65-F5344CB8AC3E}">
        <p14:creationId xmlns:p14="http://schemas.microsoft.com/office/powerpoint/2010/main" val="3112949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1ECB-6857-F1D6-F7F3-2661EE05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565" y="1476049"/>
            <a:ext cx="4087306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7200" b="1" dirty="0">
                <a:solidFill>
                  <a:srgbClr val="009999"/>
                </a:solidFill>
              </a:rPr>
              <a:t>NO WOMAN LEFT BEHIND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34BAA52-8578-340E-BEAE-A8A449B5A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647" r="4464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ECD50B-196C-9B18-390E-ED762326CA11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scopepodcast.com/the-confidence-facto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17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4668A7-C1AF-0EFA-E45B-374CCD693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D86487-95D6-F07B-D710-E6CA159D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11551488" y="1553578"/>
            <a:ext cx="381416" cy="393181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0044" h="4964273">
                <a:moveTo>
                  <a:pt x="2649000" y="326"/>
                </a:moveTo>
                <a:cubicBezTo>
                  <a:pt x="3190766" y="-12684"/>
                  <a:pt x="3631137" y="366356"/>
                  <a:pt x="3964140" y="591130"/>
                </a:cubicBezTo>
                <a:cubicBezTo>
                  <a:pt x="4381335" y="1033016"/>
                  <a:pt x="4495620" y="1155441"/>
                  <a:pt x="4735908" y="1906232"/>
                </a:cubicBezTo>
                <a:cubicBezTo>
                  <a:pt x="4821021" y="2488865"/>
                  <a:pt x="4670370" y="3319588"/>
                  <a:pt x="4451030" y="3809413"/>
                </a:cubicBezTo>
                <a:cubicBezTo>
                  <a:pt x="4231690" y="4299238"/>
                  <a:pt x="3732691" y="4730212"/>
                  <a:pt x="3419865" y="4845181"/>
                </a:cubicBezTo>
                <a:cubicBezTo>
                  <a:pt x="2709019" y="5066246"/>
                  <a:pt x="1638953" y="4965760"/>
                  <a:pt x="1074535" y="4657562"/>
                </a:cubicBezTo>
                <a:cubicBezTo>
                  <a:pt x="510117" y="4349364"/>
                  <a:pt x="145196" y="3625226"/>
                  <a:pt x="33359" y="2995991"/>
                </a:cubicBezTo>
                <a:cubicBezTo>
                  <a:pt x="-94426" y="2318909"/>
                  <a:pt x="156197" y="1305459"/>
                  <a:pt x="592137" y="806182"/>
                </a:cubicBezTo>
                <a:cubicBezTo>
                  <a:pt x="1028077" y="306905"/>
                  <a:pt x="1996327" y="31074"/>
                  <a:pt x="2649000" y="32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0715E74-E09B-FEE8-2361-93B1D6897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024533">
            <a:off x="601441" y="6064350"/>
            <a:ext cx="1531574" cy="583997"/>
          </a:xfrm>
          <a:custGeom>
            <a:avLst/>
            <a:gdLst>
              <a:gd name="connsiteX0" fmla="*/ 136 w 1688483"/>
              <a:gd name="connsiteY0" fmla="*/ 370971 h 643827"/>
              <a:gd name="connsiteX1" fmla="*/ 29796 w 1688483"/>
              <a:gd name="connsiteY1" fmla="*/ 321031 h 643827"/>
              <a:gd name="connsiteX2" fmla="*/ 193494 w 1688483"/>
              <a:gd name="connsiteY2" fmla="*/ 0 h 643827"/>
              <a:gd name="connsiteX3" fmla="*/ 342419 w 1688483"/>
              <a:gd name="connsiteY3" fmla="*/ 41231 h 643827"/>
              <a:gd name="connsiteX4" fmla="*/ 1514785 w 1688483"/>
              <a:gd name="connsiteY4" fmla="*/ 356991 h 643827"/>
              <a:gd name="connsiteX5" fmla="*/ 1546388 w 1688483"/>
              <a:gd name="connsiteY5" fmla="*/ 365855 h 643827"/>
              <a:gd name="connsiteX6" fmla="*/ 1688483 w 1688483"/>
              <a:gd name="connsiteY6" fmla="*/ 643827 h 643827"/>
              <a:gd name="connsiteX7" fmla="*/ 1676562 w 1688483"/>
              <a:gd name="connsiteY7" fmla="*/ 642998 h 643827"/>
              <a:gd name="connsiteX8" fmla="*/ 647542 w 1688483"/>
              <a:gd name="connsiteY8" fmla="*/ 494202 h 643827"/>
              <a:gd name="connsiteX9" fmla="*/ 18901 w 1688483"/>
              <a:gd name="connsiteY9" fmla="*/ 385890 h 643827"/>
              <a:gd name="connsiteX10" fmla="*/ 136 w 1688483"/>
              <a:gd name="connsiteY10" fmla="*/ 370971 h 64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483" h="643827">
                <a:moveTo>
                  <a:pt x="136" y="370971"/>
                </a:moveTo>
                <a:cubicBezTo>
                  <a:pt x="-1089" y="364364"/>
                  <a:pt x="5757" y="351920"/>
                  <a:pt x="29796" y="321031"/>
                </a:cubicBezTo>
                <a:lnTo>
                  <a:pt x="193494" y="0"/>
                </a:lnTo>
                <a:lnTo>
                  <a:pt x="342419" y="41231"/>
                </a:lnTo>
                <a:cubicBezTo>
                  <a:pt x="669643" y="131506"/>
                  <a:pt x="1200274" y="269712"/>
                  <a:pt x="1514785" y="356991"/>
                </a:cubicBezTo>
                <a:lnTo>
                  <a:pt x="1546388" y="365855"/>
                </a:lnTo>
                <a:lnTo>
                  <a:pt x="1688483" y="643827"/>
                </a:lnTo>
                <a:lnTo>
                  <a:pt x="1676562" y="642998"/>
                </a:lnTo>
                <a:cubicBezTo>
                  <a:pt x="1492444" y="628757"/>
                  <a:pt x="846083" y="561989"/>
                  <a:pt x="647542" y="494202"/>
                </a:cubicBezTo>
                <a:cubicBezTo>
                  <a:pt x="388059" y="448142"/>
                  <a:pt x="164605" y="426337"/>
                  <a:pt x="18901" y="385890"/>
                </a:cubicBezTo>
                <a:cubicBezTo>
                  <a:pt x="10657" y="378348"/>
                  <a:pt x="1361" y="377578"/>
                  <a:pt x="136" y="37097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8BCB4E7-5C82-D5CE-06A3-713C918C5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226"/>
          <a:stretch/>
        </p:blipFill>
        <p:spPr>
          <a:xfrm>
            <a:off x="1871076" y="10"/>
            <a:ext cx="8758851" cy="6857990"/>
          </a:xfrm>
          <a:custGeom>
            <a:avLst/>
            <a:gdLst/>
            <a:ahLst/>
            <a:cxnLst/>
            <a:rect l="l" t="t" r="r" b="b"/>
            <a:pathLst>
              <a:path w="8758851" h="6858000">
                <a:moveTo>
                  <a:pt x="1569440" y="0"/>
                </a:moveTo>
                <a:lnTo>
                  <a:pt x="7269410" y="0"/>
                </a:lnTo>
                <a:lnTo>
                  <a:pt x="7397000" y="122279"/>
                </a:lnTo>
                <a:cubicBezTo>
                  <a:pt x="7684956" y="409657"/>
                  <a:pt x="7989393" y="775792"/>
                  <a:pt x="8103084" y="923266"/>
                </a:cubicBezTo>
                <a:cubicBezTo>
                  <a:pt x="8447482" y="1232109"/>
                  <a:pt x="8851628" y="3075694"/>
                  <a:pt x="8739895" y="4050265"/>
                </a:cubicBezTo>
                <a:cubicBezTo>
                  <a:pt x="8628162" y="5024835"/>
                  <a:pt x="8133000" y="6212939"/>
                  <a:pt x="7432686" y="6770689"/>
                </a:cubicBezTo>
                <a:cubicBezTo>
                  <a:pt x="7424855" y="6776635"/>
                  <a:pt x="7394377" y="6798437"/>
                  <a:pt x="7349745" y="6830147"/>
                </a:cubicBezTo>
                <a:lnTo>
                  <a:pt x="7310490" y="6858000"/>
                </a:lnTo>
                <a:lnTo>
                  <a:pt x="1443025" y="6858000"/>
                </a:lnTo>
                <a:lnTo>
                  <a:pt x="1157316" y="6707473"/>
                </a:lnTo>
                <a:cubicBezTo>
                  <a:pt x="503653" y="6004374"/>
                  <a:pt x="273812" y="4974051"/>
                  <a:pt x="0" y="4039924"/>
                </a:cubicBezTo>
                <a:cubicBezTo>
                  <a:pt x="37464" y="2728801"/>
                  <a:pt x="467988" y="1030256"/>
                  <a:pt x="848551" y="619481"/>
                </a:cubicBezTo>
                <a:cubicBezTo>
                  <a:pt x="996479" y="463520"/>
                  <a:pt x="1221009" y="261562"/>
                  <a:pt x="1494925" y="53664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5165BFA-E66E-63B6-EB60-90C08779F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691342" flipH="1">
            <a:off x="10377328" y="-226640"/>
            <a:ext cx="1284318" cy="1937410"/>
          </a:xfrm>
          <a:custGeom>
            <a:avLst/>
            <a:gdLst>
              <a:gd name="connsiteX0" fmla="*/ 1435000 w 1914334"/>
              <a:gd name="connsiteY0" fmla="*/ 708733 h 2986466"/>
              <a:gd name="connsiteX1" fmla="*/ 1372407 w 1914334"/>
              <a:gd name="connsiteY1" fmla="*/ 920145 h 2986466"/>
              <a:gd name="connsiteX2" fmla="*/ 1151204 w 1914334"/>
              <a:gd name="connsiteY2" fmla="*/ 1213461 h 2986466"/>
              <a:gd name="connsiteX3" fmla="*/ 870323 w 1914334"/>
              <a:gd name="connsiteY3" fmla="*/ 1450908 h 2986466"/>
              <a:gd name="connsiteX4" fmla="*/ 413435 w 1914334"/>
              <a:gd name="connsiteY4" fmla="*/ 1646154 h 2986466"/>
              <a:gd name="connsiteX5" fmla="*/ 544953 w 1914334"/>
              <a:gd name="connsiteY5" fmla="*/ 1655582 h 2986466"/>
              <a:gd name="connsiteX6" fmla="*/ 1236024 w 1914334"/>
              <a:gd name="connsiteY6" fmla="*/ 1655582 h 2986466"/>
              <a:gd name="connsiteX7" fmla="*/ 1636116 w 1914334"/>
              <a:gd name="connsiteY7" fmla="*/ 1750148 h 2986466"/>
              <a:gd name="connsiteX8" fmla="*/ 1893405 w 1914334"/>
              <a:gd name="connsiteY8" fmla="*/ 1866540 h 2986466"/>
              <a:gd name="connsiteX9" fmla="*/ 1867279 w 1914334"/>
              <a:gd name="connsiteY9" fmla="*/ 1944294 h 2986466"/>
              <a:gd name="connsiteX10" fmla="*/ 1614292 w 1914334"/>
              <a:gd name="connsiteY10" fmla="*/ 2106595 h 2986466"/>
              <a:gd name="connsiteX11" fmla="*/ 1214200 w 1914334"/>
              <a:gd name="connsiteY11" fmla="*/ 2208436 h 2986466"/>
              <a:gd name="connsiteX12" fmla="*/ 896885 w 1914334"/>
              <a:gd name="connsiteY12" fmla="*/ 2195582 h 2986466"/>
              <a:gd name="connsiteX13" fmla="*/ 539793 w 1914334"/>
              <a:gd name="connsiteY13" fmla="*/ 2089496 h 2986466"/>
              <a:gd name="connsiteX14" fmla="*/ 282999 w 1914334"/>
              <a:gd name="connsiteY14" fmla="*/ 1949873 h 2986466"/>
              <a:gd name="connsiteX15" fmla="*/ 253272 w 1914334"/>
              <a:gd name="connsiteY15" fmla="*/ 2002564 h 2986466"/>
              <a:gd name="connsiteX16" fmla="*/ 302234 w 1914334"/>
              <a:gd name="connsiteY16" fmla="*/ 2395658 h 2986466"/>
              <a:gd name="connsiteX17" fmla="*/ 387549 w 1914334"/>
              <a:gd name="connsiteY17" fmla="*/ 2772667 h 2986466"/>
              <a:gd name="connsiteX18" fmla="*/ 426333 w 1914334"/>
              <a:gd name="connsiteY18" fmla="*/ 2892034 h 2986466"/>
              <a:gd name="connsiteX19" fmla="*/ 207913 w 1914334"/>
              <a:gd name="connsiteY19" fmla="*/ 2986466 h 2986466"/>
              <a:gd name="connsiteX20" fmla="*/ 38108 w 1914334"/>
              <a:gd name="connsiteY20" fmla="*/ 2353249 h 2986466"/>
              <a:gd name="connsiteX21" fmla="*/ 2226 w 1914334"/>
              <a:gd name="connsiteY21" fmla="*/ 1730757 h 2986466"/>
              <a:gd name="connsiteX22" fmla="*/ 66957 w 1914334"/>
              <a:gd name="connsiteY22" fmla="*/ 905117 h 2986466"/>
              <a:gd name="connsiteX23" fmla="*/ 239428 w 1914334"/>
              <a:gd name="connsiteY23" fmla="*/ 433480 h 2986466"/>
              <a:gd name="connsiteX24" fmla="*/ 404935 w 1914334"/>
              <a:gd name="connsiteY24" fmla="*/ 172847 h 2986466"/>
              <a:gd name="connsiteX25" fmla="*/ 573786 w 1914334"/>
              <a:gd name="connsiteY25" fmla="*/ 332 h 2986466"/>
              <a:gd name="connsiteX26" fmla="*/ 576067 w 1914334"/>
              <a:gd name="connsiteY26" fmla="*/ 0 h 2986466"/>
              <a:gd name="connsiteX27" fmla="*/ 693008 w 1914334"/>
              <a:gd name="connsiteY27" fmla="*/ 332388 h 2986466"/>
              <a:gd name="connsiteX28" fmla="*/ 699666 w 1914334"/>
              <a:gd name="connsiteY28" fmla="*/ 437421 h 2986466"/>
              <a:gd name="connsiteX29" fmla="*/ 685894 w 1914334"/>
              <a:gd name="connsiteY29" fmla="*/ 678417 h 2986466"/>
              <a:gd name="connsiteX30" fmla="*/ 508792 w 1914334"/>
              <a:gd name="connsiteY30" fmla="*/ 1006120 h 2986466"/>
              <a:gd name="connsiteX31" fmla="*/ 511266 w 1914334"/>
              <a:gd name="connsiteY31" fmla="*/ 1050185 h 2986466"/>
              <a:gd name="connsiteX32" fmla="*/ 930004 w 1914334"/>
              <a:gd name="connsiteY32" fmla="*/ 813729 h 2986466"/>
              <a:gd name="connsiteX33" fmla="*/ 1422398 w 1914334"/>
              <a:gd name="connsiteY33" fmla="*/ 701643 h 2986466"/>
              <a:gd name="connsiteX34" fmla="*/ 1435000 w 1914334"/>
              <a:gd name="connsiteY34" fmla="*/ 708733 h 2986466"/>
              <a:gd name="connsiteX0" fmla="*/ 1435000 w 1914334"/>
              <a:gd name="connsiteY0" fmla="*/ 708733 h 2986466"/>
              <a:gd name="connsiteX1" fmla="*/ 1372407 w 1914334"/>
              <a:gd name="connsiteY1" fmla="*/ 920145 h 2986466"/>
              <a:gd name="connsiteX2" fmla="*/ 1151204 w 1914334"/>
              <a:gd name="connsiteY2" fmla="*/ 1213461 h 2986466"/>
              <a:gd name="connsiteX3" fmla="*/ 870323 w 1914334"/>
              <a:gd name="connsiteY3" fmla="*/ 1450908 h 2986466"/>
              <a:gd name="connsiteX4" fmla="*/ 413435 w 1914334"/>
              <a:gd name="connsiteY4" fmla="*/ 1646154 h 2986466"/>
              <a:gd name="connsiteX5" fmla="*/ 544953 w 1914334"/>
              <a:gd name="connsiteY5" fmla="*/ 1655582 h 2986466"/>
              <a:gd name="connsiteX6" fmla="*/ 1236024 w 1914334"/>
              <a:gd name="connsiteY6" fmla="*/ 1655582 h 2986466"/>
              <a:gd name="connsiteX7" fmla="*/ 1636116 w 1914334"/>
              <a:gd name="connsiteY7" fmla="*/ 1750148 h 2986466"/>
              <a:gd name="connsiteX8" fmla="*/ 1893405 w 1914334"/>
              <a:gd name="connsiteY8" fmla="*/ 1866540 h 2986466"/>
              <a:gd name="connsiteX9" fmla="*/ 1867279 w 1914334"/>
              <a:gd name="connsiteY9" fmla="*/ 1944294 h 2986466"/>
              <a:gd name="connsiteX10" fmla="*/ 1614292 w 1914334"/>
              <a:gd name="connsiteY10" fmla="*/ 2106595 h 2986466"/>
              <a:gd name="connsiteX11" fmla="*/ 1214200 w 1914334"/>
              <a:gd name="connsiteY11" fmla="*/ 2208436 h 2986466"/>
              <a:gd name="connsiteX12" fmla="*/ 896885 w 1914334"/>
              <a:gd name="connsiteY12" fmla="*/ 2195582 h 2986466"/>
              <a:gd name="connsiteX13" fmla="*/ 539793 w 1914334"/>
              <a:gd name="connsiteY13" fmla="*/ 2089496 h 2986466"/>
              <a:gd name="connsiteX14" fmla="*/ 282999 w 1914334"/>
              <a:gd name="connsiteY14" fmla="*/ 1949873 h 2986466"/>
              <a:gd name="connsiteX15" fmla="*/ 253272 w 1914334"/>
              <a:gd name="connsiteY15" fmla="*/ 2002564 h 2986466"/>
              <a:gd name="connsiteX16" fmla="*/ 302234 w 1914334"/>
              <a:gd name="connsiteY16" fmla="*/ 2395658 h 2986466"/>
              <a:gd name="connsiteX17" fmla="*/ 387549 w 1914334"/>
              <a:gd name="connsiteY17" fmla="*/ 2772667 h 2986466"/>
              <a:gd name="connsiteX18" fmla="*/ 426333 w 1914334"/>
              <a:gd name="connsiteY18" fmla="*/ 2892034 h 2986466"/>
              <a:gd name="connsiteX19" fmla="*/ 207913 w 1914334"/>
              <a:gd name="connsiteY19" fmla="*/ 2986466 h 2986466"/>
              <a:gd name="connsiteX20" fmla="*/ 38108 w 1914334"/>
              <a:gd name="connsiteY20" fmla="*/ 2353249 h 2986466"/>
              <a:gd name="connsiteX21" fmla="*/ 2226 w 1914334"/>
              <a:gd name="connsiteY21" fmla="*/ 1730757 h 2986466"/>
              <a:gd name="connsiteX22" fmla="*/ 66957 w 1914334"/>
              <a:gd name="connsiteY22" fmla="*/ 905117 h 2986466"/>
              <a:gd name="connsiteX23" fmla="*/ 239428 w 1914334"/>
              <a:gd name="connsiteY23" fmla="*/ 433480 h 2986466"/>
              <a:gd name="connsiteX24" fmla="*/ 404935 w 1914334"/>
              <a:gd name="connsiteY24" fmla="*/ 172847 h 2986466"/>
              <a:gd name="connsiteX25" fmla="*/ 573786 w 1914334"/>
              <a:gd name="connsiteY25" fmla="*/ 332 h 2986466"/>
              <a:gd name="connsiteX26" fmla="*/ 576067 w 1914334"/>
              <a:gd name="connsiteY26" fmla="*/ 0 h 2986466"/>
              <a:gd name="connsiteX27" fmla="*/ 693008 w 1914334"/>
              <a:gd name="connsiteY27" fmla="*/ 332388 h 2986466"/>
              <a:gd name="connsiteX28" fmla="*/ 685894 w 1914334"/>
              <a:gd name="connsiteY28" fmla="*/ 678417 h 2986466"/>
              <a:gd name="connsiteX29" fmla="*/ 508792 w 1914334"/>
              <a:gd name="connsiteY29" fmla="*/ 1006120 h 2986466"/>
              <a:gd name="connsiteX30" fmla="*/ 511266 w 1914334"/>
              <a:gd name="connsiteY30" fmla="*/ 1050185 h 2986466"/>
              <a:gd name="connsiteX31" fmla="*/ 930004 w 1914334"/>
              <a:gd name="connsiteY31" fmla="*/ 813729 h 2986466"/>
              <a:gd name="connsiteX32" fmla="*/ 1422398 w 1914334"/>
              <a:gd name="connsiteY32" fmla="*/ 701643 h 2986466"/>
              <a:gd name="connsiteX33" fmla="*/ 1435000 w 1914334"/>
              <a:gd name="connsiteY33" fmla="*/ 708733 h 2986466"/>
              <a:gd name="connsiteX0" fmla="*/ 1435000 w 1914334"/>
              <a:gd name="connsiteY0" fmla="*/ 708733 h 2986466"/>
              <a:gd name="connsiteX1" fmla="*/ 1372407 w 1914334"/>
              <a:gd name="connsiteY1" fmla="*/ 920145 h 2986466"/>
              <a:gd name="connsiteX2" fmla="*/ 1151204 w 1914334"/>
              <a:gd name="connsiteY2" fmla="*/ 1213461 h 2986466"/>
              <a:gd name="connsiteX3" fmla="*/ 870323 w 1914334"/>
              <a:gd name="connsiteY3" fmla="*/ 1450908 h 2986466"/>
              <a:gd name="connsiteX4" fmla="*/ 413435 w 1914334"/>
              <a:gd name="connsiteY4" fmla="*/ 1646154 h 2986466"/>
              <a:gd name="connsiteX5" fmla="*/ 544953 w 1914334"/>
              <a:gd name="connsiteY5" fmla="*/ 1655582 h 2986466"/>
              <a:gd name="connsiteX6" fmla="*/ 1236024 w 1914334"/>
              <a:gd name="connsiteY6" fmla="*/ 1655582 h 2986466"/>
              <a:gd name="connsiteX7" fmla="*/ 1636116 w 1914334"/>
              <a:gd name="connsiteY7" fmla="*/ 1750148 h 2986466"/>
              <a:gd name="connsiteX8" fmla="*/ 1893405 w 1914334"/>
              <a:gd name="connsiteY8" fmla="*/ 1866540 h 2986466"/>
              <a:gd name="connsiteX9" fmla="*/ 1867279 w 1914334"/>
              <a:gd name="connsiteY9" fmla="*/ 1944294 h 2986466"/>
              <a:gd name="connsiteX10" fmla="*/ 1614292 w 1914334"/>
              <a:gd name="connsiteY10" fmla="*/ 2106595 h 2986466"/>
              <a:gd name="connsiteX11" fmla="*/ 1214200 w 1914334"/>
              <a:gd name="connsiteY11" fmla="*/ 2208436 h 2986466"/>
              <a:gd name="connsiteX12" fmla="*/ 896885 w 1914334"/>
              <a:gd name="connsiteY12" fmla="*/ 2195582 h 2986466"/>
              <a:gd name="connsiteX13" fmla="*/ 539793 w 1914334"/>
              <a:gd name="connsiteY13" fmla="*/ 2089496 h 2986466"/>
              <a:gd name="connsiteX14" fmla="*/ 282999 w 1914334"/>
              <a:gd name="connsiteY14" fmla="*/ 1949873 h 2986466"/>
              <a:gd name="connsiteX15" fmla="*/ 253272 w 1914334"/>
              <a:gd name="connsiteY15" fmla="*/ 2002564 h 2986466"/>
              <a:gd name="connsiteX16" fmla="*/ 302234 w 1914334"/>
              <a:gd name="connsiteY16" fmla="*/ 2395658 h 2986466"/>
              <a:gd name="connsiteX17" fmla="*/ 387549 w 1914334"/>
              <a:gd name="connsiteY17" fmla="*/ 2772667 h 2986466"/>
              <a:gd name="connsiteX18" fmla="*/ 426333 w 1914334"/>
              <a:gd name="connsiteY18" fmla="*/ 2892034 h 2986466"/>
              <a:gd name="connsiteX19" fmla="*/ 207913 w 1914334"/>
              <a:gd name="connsiteY19" fmla="*/ 2986466 h 2986466"/>
              <a:gd name="connsiteX20" fmla="*/ 38108 w 1914334"/>
              <a:gd name="connsiteY20" fmla="*/ 2353249 h 2986466"/>
              <a:gd name="connsiteX21" fmla="*/ 2226 w 1914334"/>
              <a:gd name="connsiteY21" fmla="*/ 1730757 h 2986466"/>
              <a:gd name="connsiteX22" fmla="*/ 66957 w 1914334"/>
              <a:gd name="connsiteY22" fmla="*/ 905117 h 2986466"/>
              <a:gd name="connsiteX23" fmla="*/ 239428 w 1914334"/>
              <a:gd name="connsiteY23" fmla="*/ 433480 h 2986466"/>
              <a:gd name="connsiteX24" fmla="*/ 404935 w 1914334"/>
              <a:gd name="connsiteY24" fmla="*/ 172847 h 2986466"/>
              <a:gd name="connsiteX25" fmla="*/ 573786 w 1914334"/>
              <a:gd name="connsiteY25" fmla="*/ 332 h 2986466"/>
              <a:gd name="connsiteX26" fmla="*/ 576067 w 1914334"/>
              <a:gd name="connsiteY26" fmla="*/ 0 h 2986466"/>
              <a:gd name="connsiteX27" fmla="*/ 693008 w 1914334"/>
              <a:gd name="connsiteY27" fmla="*/ 332388 h 2986466"/>
              <a:gd name="connsiteX28" fmla="*/ 685894 w 1914334"/>
              <a:gd name="connsiteY28" fmla="*/ 678417 h 2986466"/>
              <a:gd name="connsiteX29" fmla="*/ 508792 w 1914334"/>
              <a:gd name="connsiteY29" fmla="*/ 1006120 h 2986466"/>
              <a:gd name="connsiteX30" fmla="*/ 511266 w 1914334"/>
              <a:gd name="connsiteY30" fmla="*/ 1050185 h 2986466"/>
              <a:gd name="connsiteX31" fmla="*/ 930004 w 1914334"/>
              <a:gd name="connsiteY31" fmla="*/ 813729 h 2986466"/>
              <a:gd name="connsiteX32" fmla="*/ 1422398 w 1914334"/>
              <a:gd name="connsiteY32" fmla="*/ 701643 h 2986466"/>
              <a:gd name="connsiteX33" fmla="*/ 1435000 w 1914334"/>
              <a:gd name="connsiteY33" fmla="*/ 708733 h 2986466"/>
              <a:gd name="connsiteX0" fmla="*/ 1435000 w 1914334"/>
              <a:gd name="connsiteY0" fmla="*/ 708733 h 2986466"/>
              <a:gd name="connsiteX1" fmla="*/ 1372407 w 1914334"/>
              <a:gd name="connsiteY1" fmla="*/ 920145 h 2986466"/>
              <a:gd name="connsiteX2" fmla="*/ 1151204 w 1914334"/>
              <a:gd name="connsiteY2" fmla="*/ 1213461 h 2986466"/>
              <a:gd name="connsiteX3" fmla="*/ 870323 w 1914334"/>
              <a:gd name="connsiteY3" fmla="*/ 1450908 h 2986466"/>
              <a:gd name="connsiteX4" fmla="*/ 413435 w 1914334"/>
              <a:gd name="connsiteY4" fmla="*/ 1646154 h 2986466"/>
              <a:gd name="connsiteX5" fmla="*/ 544953 w 1914334"/>
              <a:gd name="connsiteY5" fmla="*/ 1655582 h 2986466"/>
              <a:gd name="connsiteX6" fmla="*/ 1236024 w 1914334"/>
              <a:gd name="connsiteY6" fmla="*/ 1655582 h 2986466"/>
              <a:gd name="connsiteX7" fmla="*/ 1636116 w 1914334"/>
              <a:gd name="connsiteY7" fmla="*/ 1750148 h 2986466"/>
              <a:gd name="connsiteX8" fmla="*/ 1893405 w 1914334"/>
              <a:gd name="connsiteY8" fmla="*/ 1866540 h 2986466"/>
              <a:gd name="connsiteX9" fmla="*/ 1867279 w 1914334"/>
              <a:gd name="connsiteY9" fmla="*/ 1944294 h 2986466"/>
              <a:gd name="connsiteX10" fmla="*/ 1614292 w 1914334"/>
              <a:gd name="connsiteY10" fmla="*/ 2106595 h 2986466"/>
              <a:gd name="connsiteX11" fmla="*/ 1214200 w 1914334"/>
              <a:gd name="connsiteY11" fmla="*/ 2208436 h 2986466"/>
              <a:gd name="connsiteX12" fmla="*/ 896885 w 1914334"/>
              <a:gd name="connsiteY12" fmla="*/ 2195582 h 2986466"/>
              <a:gd name="connsiteX13" fmla="*/ 539793 w 1914334"/>
              <a:gd name="connsiteY13" fmla="*/ 2089496 h 2986466"/>
              <a:gd name="connsiteX14" fmla="*/ 282999 w 1914334"/>
              <a:gd name="connsiteY14" fmla="*/ 1949873 h 2986466"/>
              <a:gd name="connsiteX15" fmla="*/ 253272 w 1914334"/>
              <a:gd name="connsiteY15" fmla="*/ 2002564 h 2986466"/>
              <a:gd name="connsiteX16" fmla="*/ 302234 w 1914334"/>
              <a:gd name="connsiteY16" fmla="*/ 2395658 h 2986466"/>
              <a:gd name="connsiteX17" fmla="*/ 387549 w 1914334"/>
              <a:gd name="connsiteY17" fmla="*/ 2772667 h 2986466"/>
              <a:gd name="connsiteX18" fmla="*/ 426333 w 1914334"/>
              <a:gd name="connsiteY18" fmla="*/ 2892034 h 2986466"/>
              <a:gd name="connsiteX19" fmla="*/ 207913 w 1914334"/>
              <a:gd name="connsiteY19" fmla="*/ 2986466 h 2986466"/>
              <a:gd name="connsiteX20" fmla="*/ 38108 w 1914334"/>
              <a:gd name="connsiteY20" fmla="*/ 2353249 h 2986466"/>
              <a:gd name="connsiteX21" fmla="*/ 2226 w 1914334"/>
              <a:gd name="connsiteY21" fmla="*/ 1730757 h 2986466"/>
              <a:gd name="connsiteX22" fmla="*/ 66957 w 1914334"/>
              <a:gd name="connsiteY22" fmla="*/ 905117 h 2986466"/>
              <a:gd name="connsiteX23" fmla="*/ 239428 w 1914334"/>
              <a:gd name="connsiteY23" fmla="*/ 433480 h 2986466"/>
              <a:gd name="connsiteX24" fmla="*/ 404935 w 1914334"/>
              <a:gd name="connsiteY24" fmla="*/ 172847 h 2986466"/>
              <a:gd name="connsiteX25" fmla="*/ 573786 w 1914334"/>
              <a:gd name="connsiteY25" fmla="*/ 332 h 2986466"/>
              <a:gd name="connsiteX26" fmla="*/ 576067 w 1914334"/>
              <a:gd name="connsiteY26" fmla="*/ 0 h 2986466"/>
              <a:gd name="connsiteX27" fmla="*/ 693008 w 1914334"/>
              <a:gd name="connsiteY27" fmla="*/ 332388 h 2986466"/>
              <a:gd name="connsiteX28" fmla="*/ 685894 w 1914334"/>
              <a:gd name="connsiteY28" fmla="*/ 678417 h 2986466"/>
              <a:gd name="connsiteX29" fmla="*/ 508792 w 1914334"/>
              <a:gd name="connsiteY29" fmla="*/ 1006120 h 2986466"/>
              <a:gd name="connsiteX30" fmla="*/ 511266 w 1914334"/>
              <a:gd name="connsiteY30" fmla="*/ 1050185 h 2986466"/>
              <a:gd name="connsiteX31" fmla="*/ 930004 w 1914334"/>
              <a:gd name="connsiteY31" fmla="*/ 813729 h 2986466"/>
              <a:gd name="connsiteX32" fmla="*/ 1422398 w 1914334"/>
              <a:gd name="connsiteY32" fmla="*/ 701643 h 2986466"/>
              <a:gd name="connsiteX33" fmla="*/ 1435000 w 1914334"/>
              <a:gd name="connsiteY33" fmla="*/ 708733 h 2986466"/>
              <a:gd name="connsiteX0" fmla="*/ 1435000 w 1914334"/>
              <a:gd name="connsiteY0" fmla="*/ 708401 h 2986134"/>
              <a:gd name="connsiteX1" fmla="*/ 1372407 w 1914334"/>
              <a:gd name="connsiteY1" fmla="*/ 919813 h 2986134"/>
              <a:gd name="connsiteX2" fmla="*/ 1151204 w 1914334"/>
              <a:gd name="connsiteY2" fmla="*/ 1213129 h 2986134"/>
              <a:gd name="connsiteX3" fmla="*/ 870323 w 1914334"/>
              <a:gd name="connsiteY3" fmla="*/ 1450576 h 2986134"/>
              <a:gd name="connsiteX4" fmla="*/ 413435 w 1914334"/>
              <a:gd name="connsiteY4" fmla="*/ 1645822 h 2986134"/>
              <a:gd name="connsiteX5" fmla="*/ 544953 w 1914334"/>
              <a:gd name="connsiteY5" fmla="*/ 1655250 h 2986134"/>
              <a:gd name="connsiteX6" fmla="*/ 1236024 w 1914334"/>
              <a:gd name="connsiteY6" fmla="*/ 1655250 h 2986134"/>
              <a:gd name="connsiteX7" fmla="*/ 1636116 w 1914334"/>
              <a:gd name="connsiteY7" fmla="*/ 1749816 h 2986134"/>
              <a:gd name="connsiteX8" fmla="*/ 1893405 w 1914334"/>
              <a:gd name="connsiteY8" fmla="*/ 1866208 h 2986134"/>
              <a:gd name="connsiteX9" fmla="*/ 1867279 w 1914334"/>
              <a:gd name="connsiteY9" fmla="*/ 1943962 h 2986134"/>
              <a:gd name="connsiteX10" fmla="*/ 1614292 w 1914334"/>
              <a:gd name="connsiteY10" fmla="*/ 2106263 h 2986134"/>
              <a:gd name="connsiteX11" fmla="*/ 1214200 w 1914334"/>
              <a:gd name="connsiteY11" fmla="*/ 2208104 h 2986134"/>
              <a:gd name="connsiteX12" fmla="*/ 896885 w 1914334"/>
              <a:gd name="connsiteY12" fmla="*/ 2195250 h 2986134"/>
              <a:gd name="connsiteX13" fmla="*/ 539793 w 1914334"/>
              <a:gd name="connsiteY13" fmla="*/ 2089164 h 2986134"/>
              <a:gd name="connsiteX14" fmla="*/ 282999 w 1914334"/>
              <a:gd name="connsiteY14" fmla="*/ 1949541 h 2986134"/>
              <a:gd name="connsiteX15" fmla="*/ 253272 w 1914334"/>
              <a:gd name="connsiteY15" fmla="*/ 2002232 h 2986134"/>
              <a:gd name="connsiteX16" fmla="*/ 302234 w 1914334"/>
              <a:gd name="connsiteY16" fmla="*/ 2395326 h 2986134"/>
              <a:gd name="connsiteX17" fmla="*/ 387549 w 1914334"/>
              <a:gd name="connsiteY17" fmla="*/ 2772335 h 2986134"/>
              <a:gd name="connsiteX18" fmla="*/ 426333 w 1914334"/>
              <a:gd name="connsiteY18" fmla="*/ 2891702 h 2986134"/>
              <a:gd name="connsiteX19" fmla="*/ 207913 w 1914334"/>
              <a:gd name="connsiteY19" fmla="*/ 2986134 h 2986134"/>
              <a:gd name="connsiteX20" fmla="*/ 38108 w 1914334"/>
              <a:gd name="connsiteY20" fmla="*/ 2352917 h 2986134"/>
              <a:gd name="connsiteX21" fmla="*/ 2226 w 1914334"/>
              <a:gd name="connsiteY21" fmla="*/ 1730425 h 2986134"/>
              <a:gd name="connsiteX22" fmla="*/ 66957 w 1914334"/>
              <a:gd name="connsiteY22" fmla="*/ 904785 h 2986134"/>
              <a:gd name="connsiteX23" fmla="*/ 239428 w 1914334"/>
              <a:gd name="connsiteY23" fmla="*/ 433148 h 2986134"/>
              <a:gd name="connsiteX24" fmla="*/ 404935 w 1914334"/>
              <a:gd name="connsiteY24" fmla="*/ 172515 h 2986134"/>
              <a:gd name="connsiteX25" fmla="*/ 573786 w 1914334"/>
              <a:gd name="connsiteY25" fmla="*/ 0 h 2986134"/>
              <a:gd name="connsiteX26" fmla="*/ 693008 w 1914334"/>
              <a:gd name="connsiteY26" fmla="*/ 332056 h 2986134"/>
              <a:gd name="connsiteX27" fmla="*/ 685894 w 1914334"/>
              <a:gd name="connsiteY27" fmla="*/ 678085 h 2986134"/>
              <a:gd name="connsiteX28" fmla="*/ 508792 w 1914334"/>
              <a:gd name="connsiteY28" fmla="*/ 1005788 h 2986134"/>
              <a:gd name="connsiteX29" fmla="*/ 511266 w 1914334"/>
              <a:gd name="connsiteY29" fmla="*/ 1049853 h 2986134"/>
              <a:gd name="connsiteX30" fmla="*/ 930004 w 1914334"/>
              <a:gd name="connsiteY30" fmla="*/ 813397 h 2986134"/>
              <a:gd name="connsiteX31" fmla="*/ 1422398 w 1914334"/>
              <a:gd name="connsiteY31" fmla="*/ 701311 h 2986134"/>
              <a:gd name="connsiteX32" fmla="*/ 1435000 w 1914334"/>
              <a:gd name="connsiteY32" fmla="*/ 708401 h 2986134"/>
              <a:gd name="connsiteX0" fmla="*/ 1435000 w 1914334"/>
              <a:gd name="connsiteY0" fmla="*/ 708401 h 2986134"/>
              <a:gd name="connsiteX1" fmla="*/ 1372407 w 1914334"/>
              <a:gd name="connsiteY1" fmla="*/ 919813 h 2986134"/>
              <a:gd name="connsiteX2" fmla="*/ 1151204 w 1914334"/>
              <a:gd name="connsiteY2" fmla="*/ 1213129 h 2986134"/>
              <a:gd name="connsiteX3" fmla="*/ 870323 w 1914334"/>
              <a:gd name="connsiteY3" fmla="*/ 1450576 h 2986134"/>
              <a:gd name="connsiteX4" fmla="*/ 413435 w 1914334"/>
              <a:gd name="connsiteY4" fmla="*/ 1645822 h 2986134"/>
              <a:gd name="connsiteX5" fmla="*/ 544953 w 1914334"/>
              <a:gd name="connsiteY5" fmla="*/ 1655250 h 2986134"/>
              <a:gd name="connsiteX6" fmla="*/ 1236024 w 1914334"/>
              <a:gd name="connsiteY6" fmla="*/ 1655250 h 2986134"/>
              <a:gd name="connsiteX7" fmla="*/ 1636116 w 1914334"/>
              <a:gd name="connsiteY7" fmla="*/ 1749816 h 2986134"/>
              <a:gd name="connsiteX8" fmla="*/ 1893405 w 1914334"/>
              <a:gd name="connsiteY8" fmla="*/ 1866208 h 2986134"/>
              <a:gd name="connsiteX9" fmla="*/ 1867279 w 1914334"/>
              <a:gd name="connsiteY9" fmla="*/ 1943962 h 2986134"/>
              <a:gd name="connsiteX10" fmla="*/ 1614292 w 1914334"/>
              <a:gd name="connsiteY10" fmla="*/ 2106263 h 2986134"/>
              <a:gd name="connsiteX11" fmla="*/ 1214200 w 1914334"/>
              <a:gd name="connsiteY11" fmla="*/ 2208104 h 2986134"/>
              <a:gd name="connsiteX12" fmla="*/ 896885 w 1914334"/>
              <a:gd name="connsiteY12" fmla="*/ 2195250 h 2986134"/>
              <a:gd name="connsiteX13" fmla="*/ 539793 w 1914334"/>
              <a:gd name="connsiteY13" fmla="*/ 2089164 h 2986134"/>
              <a:gd name="connsiteX14" fmla="*/ 282999 w 1914334"/>
              <a:gd name="connsiteY14" fmla="*/ 1949541 h 2986134"/>
              <a:gd name="connsiteX15" fmla="*/ 253272 w 1914334"/>
              <a:gd name="connsiteY15" fmla="*/ 2002232 h 2986134"/>
              <a:gd name="connsiteX16" fmla="*/ 302234 w 1914334"/>
              <a:gd name="connsiteY16" fmla="*/ 2395326 h 2986134"/>
              <a:gd name="connsiteX17" fmla="*/ 387549 w 1914334"/>
              <a:gd name="connsiteY17" fmla="*/ 2772335 h 2986134"/>
              <a:gd name="connsiteX18" fmla="*/ 426333 w 1914334"/>
              <a:gd name="connsiteY18" fmla="*/ 2891702 h 2986134"/>
              <a:gd name="connsiteX19" fmla="*/ 207913 w 1914334"/>
              <a:gd name="connsiteY19" fmla="*/ 2986134 h 2986134"/>
              <a:gd name="connsiteX20" fmla="*/ 38108 w 1914334"/>
              <a:gd name="connsiteY20" fmla="*/ 2352917 h 2986134"/>
              <a:gd name="connsiteX21" fmla="*/ 2226 w 1914334"/>
              <a:gd name="connsiteY21" fmla="*/ 1730425 h 2986134"/>
              <a:gd name="connsiteX22" fmla="*/ 66957 w 1914334"/>
              <a:gd name="connsiteY22" fmla="*/ 904785 h 2986134"/>
              <a:gd name="connsiteX23" fmla="*/ 239428 w 1914334"/>
              <a:gd name="connsiteY23" fmla="*/ 433148 h 2986134"/>
              <a:gd name="connsiteX24" fmla="*/ 404935 w 1914334"/>
              <a:gd name="connsiteY24" fmla="*/ 172515 h 2986134"/>
              <a:gd name="connsiteX25" fmla="*/ 573786 w 1914334"/>
              <a:gd name="connsiteY25" fmla="*/ 0 h 2986134"/>
              <a:gd name="connsiteX26" fmla="*/ 693008 w 1914334"/>
              <a:gd name="connsiteY26" fmla="*/ 332056 h 2986134"/>
              <a:gd name="connsiteX27" fmla="*/ 685894 w 1914334"/>
              <a:gd name="connsiteY27" fmla="*/ 678085 h 2986134"/>
              <a:gd name="connsiteX28" fmla="*/ 508792 w 1914334"/>
              <a:gd name="connsiteY28" fmla="*/ 1005788 h 2986134"/>
              <a:gd name="connsiteX29" fmla="*/ 511266 w 1914334"/>
              <a:gd name="connsiteY29" fmla="*/ 1049853 h 2986134"/>
              <a:gd name="connsiteX30" fmla="*/ 930004 w 1914334"/>
              <a:gd name="connsiteY30" fmla="*/ 813397 h 2986134"/>
              <a:gd name="connsiteX31" fmla="*/ 1422398 w 1914334"/>
              <a:gd name="connsiteY31" fmla="*/ 701311 h 2986134"/>
              <a:gd name="connsiteX32" fmla="*/ 1435000 w 1914334"/>
              <a:gd name="connsiteY32" fmla="*/ 708401 h 2986134"/>
              <a:gd name="connsiteX0" fmla="*/ 1435000 w 1914334"/>
              <a:gd name="connsiteY0" fmla="*/ 708401 h 2986134"/>
              <a:gd name="connsiteX1" fmla="*/ 1372407 w 1914334"/>
              <a:gd name="connsiteY1" fmla="*/ 919813 h 2986134"/>
              <a:gd name="connsiteX2" fmla="*/ 1151204 w 1914334"/>
              <a:gd name="connsiteY2" fmla="*/ 1213129 h 2986134"/>
              <a:gd name="connsiteX3" fmla="*/ 870323 w 1914334"/>
              <a:gd name="connsiteY3" fmla="*/ 1450576 h 2986134"/>
              <a:gd name="connsiteX4" fmla="*/ 413435 w 1914334"/>
              <a:gd name="connsiteY4" fmla="*/ 1645822 h 2986134"/>
              <a:gd name="connsiteX5" fmla="*/ 544953 w 1914334"/>
              <a:gd name="connsiteY5" fmla="*/ 1655250 h 2986134"/>
              <a:gd name="connsiteX6" fmla="*/ 1236024 w 1914334"/>
              <a:gd name="connsiteY6" fmla="*/ 1655250 h 2986134"/>
              <a:gd name="connsiteX7" fmla="*/ 1636116 w 1914334"/>
              <a:gd name="connsiteY7" fmla="*/ 1749816 h 2986134"/>
              <a:gd name="connsiteX8" fmla="*/ 1893405 w 1914334"/>
              <a:gd name="connsiteY8" fmla="*/ 1866208 h 2986134"/>
              <a:gd name="connsiteX9" fmla="*/ 1867279 w 1914334"/>
              <a:gd name="connsiteY9" fmla="*/ 1943962 h 2986134"/>
              <a:gd name="connsiteX10" fmla="*/ 1614292 w 1914334"/>
              <a:gd name="connsiteY10" fmla="*/ 2106263 h 2986134"/>
              <a:gd name="connsiteX11" fmla="*/ 1214200 w 1914334"/>
              <a:gd name="connsiteY11" fmla="*/ 2208104 h 2986134"/>
              <a:gd name="connsiteX12" fmla="*/ 896885 w 1914334"/>
              <a:gd name="connsiteY12" fmla="*/ 2195250 h 2986134"/>
              <a:gd name="connsiteX13" fmla="*/ 539793 w 1914334"/>
              <a:gd name="connsiteY13" fmla="*/ 2089164 h 2986134"/>
              <a:gd name="connsiteX14" fmla="*/ 282999 w 1914334"/>
              <a:gd name="connsiteY14" fmla="*/ 1949541 h 2986134"/>
              <a:gd name="connsiteX15" fmla="*/ 253272 w 1914334"/>
              <a:gd name="connsiteY15" fmla="*/ 2002232 h 2986134"/>
              <a:gd name="connsiteX16" fmla="*/ 302234 w 1914334"/>
              <a:gd name="connsiteY16" fmla="*/ 2395326 h 2986134"/>
              <a:gd name="connsiteX17" fmla="*/ 387549 w 1914334"/>
              <a:gd name="connsiteY17" fmla="*/ 2772335 h 2986134"/>
              <a:gd name="connsiteX18" fmla="*/ 426333 w 1914334"/>
              <a:gd name="connsiteY18" fmla="*/ 2891702 h 2986134"/>
              <a:gd name="connsiteX19" fmla="*/ 207913 w 1914334"/>
              <a:gd name="connsiteY19" fmla="*/ 2986134 h 2986134"/>
              <a:gd name="connsiteX20" fmla="*/ 38108 w 1914334"/>
              <a:gd name="connsiteY20" fmla="*/ 2352917 h 2986134"/>
              <a:gd name="connsiteX21" fmla="*/ 2226 w 1914334"/>
              <a:gd name="connsiteY21" fmla="*/ 1730425 h 2986134"/>
              <a:gd name="connsiteX22" fmla="*/ 66957 w 1914334"/>
              <a:gd name="connsiteY22" fmla="*/ 904785 h 2986134"/>
              <a:gd name="connsiteX23" fmla="*/ 239428 w 1914334"/>
              <a:gd name="connsiteY23" fmla="*/ 433148 h 2986134"/>
              <a:gd name="connsiteX24" fmla="*/ 404935 w 1914334"/>
              <a:gd name="connsiteY24" fmla="*/ 172515 h 2986134"/>
              <a:gd name="connsiteX25" fmla="*/ 573786 w 1914334"/>
              <a:gd name="connsiteY25" fmla="*/ 0 h 2986134"/>
              <a:gd name="connsiteX26" fmla="*/ 693008 w 1914334"/>
              <a:gd name="connsiteY26" fmla="*/ 332056 h 2986134"/>
              <a:gd name="connsiteX27" fmla="*/ 685894 w 1914334"/>
              <a:gd name="connsiteY27" fmla="*/ 678085 h 2986134"/>
              <a:gd name="connsiteX28" fmla="*/ 508792 w 1914334"/>
              <a:gd name="connsiteY28" fmla="*/ 1005788 h 2986134"/>
              <a:gd name="connsiteX29" fmla="*/ 511266 w 1914334"/>
              <a:gd name="connsiteY29" fmla="*/ 1049853 h 2986134"/>
              <a:gd name="connsiteX30" fmla="*/ 930004 w 1914334"/>
              <a:gd name="connsiteY30" fmla="*/ 813397 h 2986134"/>
              <a:gd name="connsiteX31" fmla="*/ 1422398 w 1914334"/>
              <a:gd name="connsiteY31" fmla="*/ 701311 h 2986134"/>
              <a:gd name="connsiteX32" fmla="*/ 1435000 w 1914334"/>
              <a:gd name="connsiteY32" fmla="*/ 708401 h 2986134"/>
              <a:gd name="connsiteX0" fmla="*/ 1435000 w 1914334"/>
              <a:gd name="connsiteY0" fmla="*/ 708401 h 2986134"/>
              <a:gd name="connsiteX1" fmla="*/ 1372407 w 1914334"/>
              <a:gd name="connsiteY1" fmla="*/ 919813 h 2986134"/>
              <a:gd name="connsiteX2" fmla="*/ 1151204 w 1914334"/>
              <a:gd name="connsiteY2" fmla="*/ 1213129 h 2986134"/>
              <a:gd name="connsiteX3" fmla="*/ 870323 w 1914334"/>
              <a:gd name="connsiteY3" fmla="*/ 1450576 h 2986134"/>
              <a:gd name="connsiteX4" fmla="*/ 413435 w 1914334"/>
              <a:gd name="connsiteY4" fmla="*/ 1645822 h 2986134"/>
              <a:gd name="connsiteX5" fmla="*/ 544953 w 1914334"/>
              <a:gd name="connsiteY5" fmla="*/ 1655250 h 2986134"/>
              <a:gd name="connsiteX6" fmla="*/ 1236024 w 1914334"/>
              <a:gd name="connsiteY6" fmla="*/ 1655250 h 2986134"/>
              <a:gd name="connsiteX7" fmla="*/ 1636116 w 1914334"/>
              <a:gd name="connsiteY7" fmla="*/ 1749816 h 2986134"/>
              <a:gd name="connsiteX8" fmla="*/ 1893405 w 1914334"/>
              <a:gd name="connsiteY8" fmla="*/ 1866208 h 2986134"/>
              <a:gd name="connsiteX9" fmla="*/ 1867279 w 1914334"/>
              <a:gd name="connsiteY9" fmla="*/ 1943962 h 2986134"/>
              <a:gd name="connsiteX10" fmla="*/ 1614292 w 1914334"/>
              <a:gd name="connsiteY10" fmla="*/ 2106263 h 2986134"/>
              <a:gd name="connsiteX11" fmla="*/ 1214200 w 1914334"/>
              <a:gd name="connsiteY11" fmla="*/ 2208104 h 2986134"/>
              <a:gd name="connsiteX12" fmla="*/ 896885 w 1914334"/>
              <a:gd name="connsiteY12" fmla="*/ 2195250 h 2986134"/>
              <a:gd name="connsiteX13" fmla="*/ 539793 w 1914334"/>
              <a:gd name="connsiteY13" fmla="*/ 2089164 h 2986134"/>
              <a:gd name="connsiteX14" fmla="*/ 282999 w 1914334"/>
              <a:gd name="connsiteY14" fmla="*/ 1949541 h 2986134"/>
              <a:gd name="connsiteX15" fmla="*/ 253272 w 1914334"/>
              <a:gd name="connsiteY15" fmla="*/ 2002232 h 2986134"/>
              <a:gd name="connsiteX16" fmla="*/ 302234 w 1914334"/>
              <a:gd name="connsiteY16" fmla="*/ 2395326 h 2986134"/>
              <a:gd name="connsiteX17" fmla="*/ 387549 w 1914334"/>
              <a:gd name="connsiteY17" fmla="*/ 2772335 h 2986134"/>
              <a:gd name="connsiteX18" fmla="*/ 426333 w 1914334"/>
              <a:gd name="connsiteY18" fmla="*/ 2891702 h 2986134"/>
              <a:gd name="connsiteX19" fmla="*/ 207913 w 1914334"/>
              <a:gd name="connsiteY19" fmla="*/ 2986134 h 2986134"/>
              <a:gd name="connsiteX20" fmla="*/ 38108 w 1914334"/>
              <a:gd name="connsiteY20" fmla="*/ 2352917 h 2986134"/>
              <a:gd name="connsiteX21" fmla="*/ 2226 w 1914334"/>
              <a:gd name="connsiteY21" fmla="*/ 1730425 h 2986134"/>
              <a:gd name="connsiteX22" fmla="*/ 66957 w 1914334"/>
              <a:gd name="connsiteY22" fmla="*/ 904785 h 2986134"/>
              <a:gd name="connsiteX23" fmla="*/ 239428 w 1914334"/>
              <a:gd name="connsiteY23" fmla="*/ 433148 h 2986134"/>
              <a:gd name="connsiteX24" fmla="*/ 404935 w 1914334"/>
              <a:gd name="connsiteY24" fmla="*/ 172515 h 2986134"/>
              <a:gd name="connsiteX25" fmla="*/ 573786 w 1914334"/>
              <a:gd name="connsiteY25" fmla="*/ 0 h 2986134"/>
              <a:gd name="connsiteX26" fmla="*/ 693008 w 1914334"/>
              <a:gd name="connsiteY26" fmla="*/ 332056 h 2986134"/>
              <a:gd name="connsiteX27" fmla="*/ 685894 w 1914334"/>
              <a:gd name="connsiteY27" fmla="*/ 678085 h 2986134"/>
              <a:gd name="connsiteX28" fmla="*/ 508792 w 1914334"/>
              <a:gd name="connsiteY28" fmla="*/ 1005788 h 2986134"/>
              <a:gd name="connsiteX29" fmla="*/ 511266 w 1914334"/>
              <a:gd name="connsiteY29" fmla="*/ 1049853 h 2986134"/>
              <a:gd name="connsiteX30" fmla="*/ 930004 w 1914334"/>
              <a:gd name="connsiteY30" fmla="*/ 813397 h 2986134"/>
              <a:gd name="connsiteX31" fmla="*/ 1422398 w 1914334"/>
              <a:gd name="connsiteY31" fmla="*/ 701311 h 2986134"/>
              <a:gd name="connsiteX32" fmla="*/ 1435000 w 1914334"/>
              <a:gd name="connsiteY32" fmla="*/ 708401 h 2986134"/>
              <a:gd name="connsiteX0" fmla="*/ 1435000 w 1914334"/>
              <a:gd name="connsiteY0" fmla="*/ 708401 h 2986134"/>
              <a:gd name="connsiteX1" fmla="*/ 1372407 w 1914334"/>
              <a:gd name="connsiteY1" fmla="*/ 919813 h 2986134"/>
              <a:gd name="connsiteX2" fmla="*/ 1151204 w 1914334"/>
              <a:gd name="connsiteY2" fmla="*/ 1213129 h 2986134"/>
              <a:gd name="connsiteX3" fmla="*/ 870323 w 1914334"/>
              <a:gd name="connsiteY3" fmla="*/ 1450576 h 2986134"/>
              <a:gd name="connsiteX4" fmla="*/ 413435 w 1914334"/>
              <a:gd name="connsiteY4" fmla="*/ 1645822 h 2986134"/>
              <a:gd name="connsiteX5" fmla="*/ 698410 w 1914334"/>
              <a:gd name="connsiteY5" fmla="*/ 1653421 h 2986134"/>
              <a:gd name="connsiteX6" fmla="*/ 1236024 w 1914334"/>
              <a:gd name="connsiteY6" fmla="*/ 1655250 h 2986134"/>
              <a:gd name="connsiteX7" fmla="*/ 1636116 w 1914334"/>
              <a:gd name="connsiteY7" fmla="*/ 1749816 h 2986134"/>
              <a:gd name="connsiteX8" fmla="*/ 1893405 w 1914334"/>
              <a:gd name="connsiteY8" fmla="*/ 1866208 h 2986134"/>
              <a:gd name="connsiteX9" fmla="*/ 1867279 w 1914334"/>
              <a:gd name="connsiteY9" fmla="*/ 1943962 h 2986134"/>
              <a:gd name="connsiteX10" fmla="*/ 1614292 w 1914334"/>
              <a:gd name="connsiteY10" fmla="*/ 2106263 h 2986134"/>
              <a:gd name="connsiteX11" fmla="*/ 1214200 w 1914334"/>
              <a:gd name="connsiteY11" fmla="*/ 2208104 h 2986134"/>
              <a:gd name="connsiteX12" fmla="*/ 896885 w 1914334"/>
              <a:gd name="connsiteY12" fmla="*/ 2195250 h 2986134"/>
              <a:gd name="connsiteX13" fmla="*/ 539793 w 1914334"/>
              <a:gd name="connsiteY13" fmla="*/ 2089164 h 2986134"/>
              <a:gd name="connsiteX14" fmla="*/ 282999 w 1914334"/>
              <a:gd name="connsiteY14" fmla="*/ 1949541 h 2986134"/>
              <a:gd name="connsiteX15" fmla="*/ 253272 w 1914334"/>
              <a:gd name="connsiteY15" fmla="*/ 2002232 h 2986134"/>
              <a:gd name="connsiteX16" fmla="*/ 302234 w 1914334"/>
              <a:gd name="connsiteY16" fmla="*/ 2395326 h 2986134"/>
              <a:gd name="connsiteX17" fmla="*/ 387549 w 1914334"/>
              <a:gd name="connsiteY17" fmla="*/ 2772335 h 2986134"/>
              <a:gd name="connsiteX18" fmla="*/ 426333 w 1914334"/>
              <a:gd name="connsiteY18" fmla="*/ 2891702 h 2986134"/>
              <a:gd name="connsiteX19" fmla="*/ 207913 w 1914334"/>
              <a:gd name="connsiteY19" fmla="*/ 2986134 h 2986134"/>
              <a:gd name="connsiteX20" fmla="*/ 38108 w 1914334"/>
              <a:gd name="connsiteY20" fmla="*/ 2352917 h 2986134"/>
              <a:gd name="connsiteX21" fmla="*/ 2226 w 1914334"/>
              <a:gd name="connsiteY21" fmla="*/ 1730425 h 2986134"/>
              <a:gd name="connsiteX22" fmla="*/ 66957 w 1914334"/>
              <a:gd name="connsiteY22" fmla="*/ 904785 h 2986134"/>
              <a:gd name="connsiteX23" fmla="*/ 239428 w 1914334"/>
              <a:gd name="connsiteY23" fmla="*/ 433148 h 2986134"/>
              <a:gd name="connsiteX24" fmla="*/ 404935 w 1914334"/>
              <a:gd name="connsiteY24" fmla="*/ 172515 h 2986134"/>
              <a:gd name="connsiteX25" fmla="*/ 573786 w 1914334"/>
              <a:gd name="connsiteY25" fmla="*/ 0 h 2986134"/>
              <a:gd name="connsiteX26" fmla="*/ 693008 w 1914334"/>
              <a:gd name="connsiteY26" fmla="*/ 332056 h 2986134"/>
              <a:gd name="connsiteX27" fmla="*/ 685894 w 1914334"/>
              <a:gd name="connsiteY27" fmla="*/ 678085 h 2986134"/>
              <a:gd name="connsiteX28" fmla="*/ 508792 w 1914334"/>
              <a:gd name="connsiteY28" fmla="*/ 1005788 h 2986134"/>
              <a:gd name="connsiteX29" fmla="*/ 511266 w 1914334"/>
              <a:gd name="connsiteY29" fmla="*/ 1049853 h 2986134"/>
              <a:gd name="connsiteX30" fmla="*/ 930004 w 1914334"/>
              <a:gd name="connsiteY30" fmla="*/ 813397 h 2986134"/>
              <a:gd name="connsiteX31" fmla="*/ 1422398 w 1914334"/>
              <a:gd name="connsiteY31" fmla="*/ 701311 h 2986134"/>
              <a:gd name="connsiteX32" fmla="*/ 1435000 w 1914334"/>
              <a:gd name="connsiteY32" fmla="*/ 708401 h 2986134"/>
              <a:gd name="connsiteX0" fmla="*/ 1435000 w 1914334"/>
              <a:gd name="connsiteY0" fmla="*/ 708401 h 2986134"/>
              <a:gd name="connsiteX1" fmla="*/ 1372407 w 1914334"/>
              <a:gd name="connsiteY1" fmla="*/ 919813 h 2986134"/>
              <a:gd name="connsiteX2" fmla="*/ 1151204 w 1914334"/>
              <a:gd name="connsiteY2" fmla="*/ 1213129 h 2986134"/>
              <a:gd name="connsiteX3" fmla="*/ 870323 w 1914334"/>
              <a:gd name="connsiteY3" fmla="*/ 1450576 h 2986134"/>
              <a:gd name="connsiteX4" fmla="*/ 528062 w 1914334"/>
              <a:gd name="connsiteY4" fmla="*/ 1632245 h 2986134"/>
              <a:gd name="connsiteX5" fmla="*/ 698410 w 1914334"/>
              <a:gd name="connsiteY5" fmla="*/ 1653421 h 2986134"/>
              <a:gd name="connsiteX6" fmla="*/ 1236024 w 1914334"/>
              <a:gd name="connsiteY6" fmla="*/ 1655250 h 2986134"/>
              <a:gd name="connsiteX7" fmla="*/ 1636116 w 1914334"/>
              <a:gd name="connsiteY7" fmla="*/ 1749816 h 2986134"/>
              <a:gd name="connsiteX8" fmla="*/ 1893405 w 1914334"/>
              <a:gd name="connsiteY8" fmla="*/ 1866208 h 2986134"/>
              <a:gd name="connsiteX9" fmla="*/ 1867279 w 1914334"/>
              <a:gd name="connsiteY9" fmla="*/ 1943962 h 2986134"/>
              <a:gd name="connsiteX10" fmla="*/ 1614292 w 1914334"/>
              <a:gd name="connsiteY10" fmla="*/ 2106263 h 2986134"/>
              <a:gd name="connsiteX11" fmla="*/ 1214200 w 1914334"/>
              <a:gd name="connsiteY11" fmla="*/ 2208104 h 2986134"/>
              <a:gd name="connsiteX12" fmla="*/ 896885 w 1914334"/>
              <a:gd name="connsiteY12" fmla="*/ 2195250 h 2986134"/>
              <a:gd name="connsiteX13" fmla="*/ 539793 w 1914334"/>
              <a:gd name="connsiteY13" fmla="*/ 2089164 h 2986134"/>
              <a:gd name="connsiteX14" fmla="*/ 282999 w 1914334"/>
              <a:gd name="connsiteY14" fmla="*/ 1949541 h 2986134"/>
              <a:gd name="connsiteX15" fmla="*/ 253272 w 1914334"/>
              <a:gd name="connsiteY15" fmla="*/ 2002232 h 2986134"/>
              <a:gd name="connsiteX16" fmla="*/ 302234 w 1914334"/>
              <a:gd name="connsiteY16" fmla="*/ 2395326 h 2986134"/>
              <a:gd name="connsiteX17" fmla="*/ 387549 w 1914334"/>
              <a:gd name="connsiteY17" fmla="*/ 2772335 h 2986134"/>
              <a:gd name="connsiteX18" fmla="*/ 426333 w 1914334"/>
              <a:gd name="connsiteY18" fmla="*/ 2891702 h 2986134"/>
              <a:gd name="connsiteX19" fmla="*/ 207913 w 1914334"/>
              <a:gd name="connsiteY19" fmla="*/ 2986134 h 2986134"/>
              <a:gd name="connsiteX20" fmla="*/ 38108 w 1914334"/>
              <a:gd name="connsiteY20" fmla="*/ 2352917 h 2986134"/>
              <a:gd name="connsiteX21" fmla="*/ 2226 w 1914334"/>
              <a:gd name="connsiteY21" fmla="*/ 1730425 h 2986134"/>
              <a:gd name="connsiteX22" fmla="*/ 66957 w 1914334"/>
              <a:gd name="connsiteY22" fmla="*/ 904785 h 2986134"/>
              <a:gd name="connsiteX23" fmla="*/ 239428 w 1914334"/>
              <a:gd name="connsiteY23" fmla="*/ 433148 h 2986134"/>
              <a:gd name="connsiteX24" fmla="*/ 404935 w 1914334"/>
              <a:gd name="connsiteY24" fmla="*/ 172515 h 2986134"/>
              <a:gd name="connsiteX25" fmla="*/ 573786 w 1914334"/>
              <a:gd name="connsiteY25" fmla="*/ 0 h 2986134"/>
              <a:gd name="connsiteX26" fmla="*/ 693008 w 1914334"/>
              <a:gd name="connsiteY26" fmla="*/ 332056 h 2986134"/>
              <a:gd name="connsiteX27" fmla="*/ 685894 w 1914334"/>
              <a:gd name="connsiteY27" fmla="*/ 678085 h 2986134"/>
              <a:gd name="connsiteX28" fmla="*/ 508792 w 1914334"/>
              <a:gd name="connsiteY28" fmla="*/ 1005788 h 2986134"/>
              <a:gd name="connsiteX29" fmla="*/ 511266 w 1914334"/>
              <a:gd name="connsiteY29" fmla="*/ 1049853 h 2986134"/>
              <a:gd name="connsiteX30" fmla="*/ 930004 w 1914334"/>
              <a:gd name="connsiteY30" fmla="*/ 813397 h 2986134"/>
              <a:gd name="connsiteX31" fmla="*/ 1422398 w 1914334"/>
              <a:gd name="connsiteY31" fmla="*/ 701311 h 2986134"/>
              <a:gd name="connsiteX32" fmla="*/ 1435000 w 1914334"/>
              <a:gd name="connsiteY32" fmla="*/ 708401 h 2986134"/>
              <a:gd name="connsiteX0" fmla="*/ 1435000 w 1914334"/>
              <a:gd name="connsiteY0" fmla="*/ 708401 h 2986134"/>
              <a:gd name="connsiteX1" fmla="*/ 1372407 w 1914334"/>
              <a:gd name="connsiteY1" fmla="*/ 919813 h 2986134"/>
              <a:gd name="connsiteX2" fmla="*/ 1151204 w 1914334"/>
              <a:gd name="connsiteY2" fmla="*/ 1213129 h 2986134"/>
              <a:gd name="connsiteX3" fmla="*/ 870323 w 1914334"/>
              <a:gd name="connsiteY3" fmla="*/ 1450576 h 2986134"/>
              <a:gd name="connsiteX4" fmla="*/ 528062 w 1914334"/>
              <a:gd name="connsiteY4" fmla="*/ 1632245 h 2986134"/>
              <a:gd name="connsiteX5" fmla="*/ 698410 w 1914334"/>
              <a:gd name="connsiteY5" fmla="*/ 1653421 h 2986134"/>
              <a:gd name="connsiteX6" fmla="*/ 1236024 w 1914334"/>
              <a:gd name="connsiteY6" fmla="*/ 1655250 h 2986134"/>
              <a:gd name="connsiteX7" fmla="*/ 1636116 w 1914334"/>
              <a:gd name="connsiteY7" fmla="*/ 1749816 h 2986134"/>
              <a:gd name="connsiteX8" fmla="*/ 1893405 w 1914334"/>
              <a:gd name="connsiteY8" fmla="*/ 1866208 h 2986134"/>
              <a:gd name="connsiteX9" fmla="*/ 1867279 w 1914334"/>
              <a:gd name="connsiteY9" fmla="*/ 1943962 h 2986134"/>
              <a:gd name="connsiteX10" fmla="*/ 1614292 w 1914334"/>
              <a:gd name="connsiteY10" fmla="*/ 2106263 h 2986134"/>
              <a:gd name="connsiteX11" fmla="*/ 1214200 w 1914334"/>
              <a:gd name="connsiteY11" fmla="*/ 2208104 h 2986134"/>
              <a:gd name="connsiteX12" fmla="*/ 896885 w 1914334"/>
              <a:gd name="connsiteY12" fmla="*/ 2195250 h 2986134"/>
              <a:gd name="connsiteX13" fmla="*/ 539793 w 1914334"/>
              <a:gd name="connsiteY13" fmla="*/ 2089164 h 2986134"/>
              <a:gd name="connsiteX14" fmla="*/ 282999 w 1914334"/>
              <a:gd name="connsiteY14" fmla="*/ 1949541 h 2986134"/>
              <a:gd name="connsiteX15" fmla="*/ 253272 w 1914334"/>
              <a:gd name="connsiteY15" fmla="*/ 2002232 h 2986134"/>
              <a:gd name="connsiteX16" fmla="*/ 302234 w 1914334"/>
              <a:gd name="connsiteY16" fmla="*/ 2395326 h 2986134"/>
              <a:gd name="connsiteX17" fmla="*/ 387549 w 1914334"/>
              <a:gd name="connsiteY17" fmla="*/ 2772335 h 2986134"/>
              <a:gd name="connsiteX18" fmla="*/ 426333 w 1914334"/>
              <a:gd name="connsiteY18" fmla="*/ 2891702 h 2986134"/>
              <a:gd name="connsiteX19" fmla="*/ 207913 w 1914334"/>
              <a:gd name="connsiteY19" fmla="*/ 2986134 h 2986134"/>
              <a:gd name="connsiteX20" fmla="*/ 38108 w 1914334"/>
              <a:gd name="connsiteY20" fmla="*/ 2352917 h 2986134"/>
              <a:gd name="connsiteX21" fmla="*/ 2226 w 1914334"/>
              <a:gd name="connsiteY21" fmla="*/ 1730425 h 2986134"/>
              <a:gd name="connsiteX22" fmla="*/ 66957 w 1914334"/>
              <a:gd name="connsiteY22" fmla="*/ 904785 h 2986134"/>
              <a:gd name="connsiteX23" fmla="*/ 239428 w 1914334"/>
              <a:gd name="connsiteY23" fmla="*/ 433148 h 2986134"/>
              <a:gd name="connsiteX24" fmla="*/ 404935 w 1914334"/>
              <a:gd name="connsiteY24" fmla="*/ 172515 h 2986134"/>
              <a:gd name="connsiteX25" fmla="*/ 573786 w 1914334"/>
              <a:gd name="connsiteY25" fmla="*/ 0 h 2986134"/>
              <a:gd name="connsiteX26" fmla="*/ 693008 w 1914334"/>
              <a:gd name="connsiteY26" fmla="*/ 332056 h 2986134"/>
              <a:gd name="connsiteX27" fmla="*/ 685894 w 1914334"/>
              <a:gd name="connsiteY27" fmla="*/ 678085 h 2986134"/>
              <a:gd name="connsiteX28" fmla="*/ 508792 w 1914334"/>
              <a:gd name="connsiteY28" fmla="*/ 1005788 h 2986134"/>
              <a:gd name="connsiteX29" fmla="*/ 511266 w 1914334"/>
              <a:gd name="connsiteY29" fmla="*/ 1049853 h 2986134"/>
              <a:gd name="connsiteX30" fmla="*/ 930004 w 1914334"/>
              <a:gd name="connsiteY30" fmla="*/ 813397 h 2986134"/>
              <a:gd name="connsiteX31" fmla="*/ 1422398 w 1914334"/>
              <a:gd name="connsiteY31" fmla="*/ 701311 h 2986134"/>
              <a:gd name="connsiteX32" fmla="*/ 1435000 w 1914334"/>
              <a:gd name="connsiteY32" fmla="*/ 708401 h 2986134"/>
              <a:gd name="connsiteX0" fmla="*/ 1473669 w 1953003"/>
              <a:gd name="connsiteY0" fmla="*/ 708401 h 2986134"/>
              <a:gd name="connsiteX1" fmla="*/ 1411076 w 1953003"/>
              <a:gd name="connsiteY1" fmla="*/ 919813 h 2986134"/>
              <a:gd name="connsiteX2" fmla="*/ 1189873 w 1953003"/>
              <a:gd name="connsiteY2" fmla="*/ 1213129 h 2986134"/>
              <a:gd name="connsiteX3" fmla="*/ 908992 w 1953003"/>
              <a:gd name="connsiteY3" fmla="*/ 1450576 h 2986134"/>
              <a:gd name="connsiteX4" fmla="*/ 566731 w 1953003"/>
              <a:gd name="connsiteY4" fmla="*/ 1632245 h 2986134"/>
              <a:gd name="connsiteX5" fmla="*/ 737079 w 1953003"/>
              <a:gd name="connsiteY5" fmla="*/ 1653421 h 2986134"/>
              <a:gd name="connsiteX6" fmla="*/ 1274693 w 1953003"/>
              <a:gd name="connsiteY6" fmla="*/ 1655250 h 2986134"/>
              <a:gd name="connsiteX7" fmla="*/ 1674785 w 1953003"/>
              <a:gd name="connsiteY7" fmla="*/ 1749816 h 2986134"/>
              <a:gd name="connsiteX8" fmla="*/ 1932074 w 1953003"/>
              <a:gd name="connsiteY8" fmla="*/ 1866208 h 2986134"/>
              <a:gd name="connsiteX9" fmla="*/ 1905948 w 1953003"/>
              <a:gd name="connsiteY9" fmla="*/ 1943962 h 2986134"/>
              <a:gd name="connsiteX10" fmla="*/ 1652961 w 1953003"/>
              <a:gd name="connsiteY10" fmla="*/ 2106263 h 2986134"/>
              <a:gd name="connsiteX11" fmla="*/ 1252869 w 1953003"/>
              <a:gd name="connsiteY11" fmla="*/ 2208104 h 2986134"/>
              <a:gd name="connsiteX12" fmla="*/ 935554 w 1953003"/>
              <a:gd name="connsiteY12" fmla="*/ 2195250 h 2986134"/>
              <a:gd name="connsiteX13" fmla="*/ 578462 w 1953003"/>
              <a:gd name="connsiteY13" fmla="*/ 2089164 h 2986134"/>
              <a:gd name="connsiteX14" fmla="*/ 321668 w 1953003"/>
              <a:gd name="connsiteY14" fmla="*/ 1949541 h 2986134"/>
              <a:gd name="connsiteX15" fmla="*/ 291941 w 1953003"/>
              <a:gd name="connsiteY15" fmla="*/ 2002232 h 2986134"/>
              <a:gd name="connsiteX16" fmla="*/ 340903 w 1953003"/>
              <a:gd name="connsiteY16" fmla="*/ 2395326 h 2986134"/>
              <a:gd name="connsiteX17" fmla="*/ 426218 w 1953003"/>
              <a:gd name="connsiteY17" fmla="*/ 2772335 h 2986134"/>
              <a:gd name="connsiteX18" fmla="*/ 465002 w 1953003"/>
              <a:gd name="connsiteY18" fmla="*/ 2891702 h 2986134"/>
              <a:gd name="connsiteX19" fmla="*/ 246582 w 1953003"/>
              <a:gd name="connsiteY19" fmla="*/ 2986134 h 2986134"/>
              <a:gd name="connsiteX20" fmla="*/ 76777 w 1953003"/>
              <a:gd name="connsiteY20" fmla="*/ 2352917 h 2986134"/>
              <a:gd name="connsiteX21" fmla="*/ 131 w 1953003"/>
              <a:gd name="connsiteY21" fmla="*/ 1730652 h 2986134"/>
              <a:gd name="connsiteX22" fmla="*/ 105626 w 1953003"/>
              <a:gd name="connsiteY22" fmla="*/ 904785 h 2986134"/>
              <a:gd name="connsiteX23" fmla="*/ 278097 w 1953003"/>
              <a:gd name="connsiteY23" fmla="*/ 433148 h 2986134"/>
              <a:gd name="connsiteX24" fmla="*/ 443604 w 1953003"/>
              <a:gd name="connsiteY24" fmla="*/ 172515 h 2986134"/>
              <a:gd name="connsiteX25" fmla="*/ 612455 w 1953003"/>
              <a:gd name="connsiteY25" fmla="*/ 0 h 2986134"/>
              <a:gd name="connsiteX26" fmla="*/ 731677 w 1953003"/>
              <a:gd name="connsiteY26" fmla="*/ 332056 h 2986134"/>
              <a:gd name="connsiteX27" fmla="*/ 724563 w 1953003"/>
              <a:gd name="connsiteY27" fmla="*/ 678085 h 2986134"/>
              <a:gd name="connsiteX28" fmla="*/ 547461 w 1953003"/>
              <a:gd name="connsiteY28" fmla="*/ 1005788 h 2986134"/>
              <a:gd name="connsiteX29" fmla="*/ 549935 w 1953003"/>
              <a:gd name="connsiteY29" fmla="*/ 1049853 h 2986134"/>
              <a:gd name="connsiteX30" fmla="*/ 968673 w 1953003"/>
              <a:gd name="connsiteY30" fmla="*/ 813397 h 2986134"/>
              <a:gd name="connsiteX31" fmla="*/ 1461067 w 1953003"/>
              <a:gd name="connsiteY31" fmla="*/ 701311 h 2986134"/>
              <a:gd name="connsiteX32" fmla="*/ 1473669 w 1953003"/>
              <a:gd name="connsiteY32" fmla="*/ 708401 h 2986134"/>
              <a:gd name="connsiteX0" fmla="*/ 1473951 w 1953285"/>
              <a:gd name="connsiteY0" fmla="*/ 708401 h 2986134"/>
              <a:gd name="connsiteX1" fmla="*/ 1411358 w 1953285"/>
              <a:gd name="connsiteY1" fmla="*/ 919813 h 2986134"/>
              <a:gd name="connsiteX2" fmla="*/ 1190155 w 1953285"/>
              <a:gd name="connsiteY2" fmla="*/ 1213129 h 2986134"/>
              <a:gd name="connsiteX3" fmla="*/ 909274 w 1953285"/>
              <a:gd name="connsiteY3" fmla="*/ 1450576 h 2986134"/>
              <a:gd name="connsiteX4" fmla="*/ 567013 w 1953285"/>
              <a:gd name="connsiteY4" fmla="*/ 1632245 h 2986134"/>
              <a:gd name="connsiteX5" fmla="*/ 737361 w 1953285"/>
              <a:gd name="connsiteY5" fmla="*/ 1653421 h 2986134"/>
              <a:gd name="connsiteX6" fmla="*/ 1274975 w 1953285"/>
              <a:gd name="connsiteY6" fmla="*/ 1655250 h 2986134"/>
              <a:gd name="connsiteX7" fmla="*/ 1675067 w 1953285"/>
              <a:gd name="connsiteY7" fmla="*/ 1749816 h 2986134"/>
              <a:gd name="connsiteX8" fmla="*/ 1932356 w 1953285"/>
              <a:gd name="connsiteY8" fmla="*/ 1866208 h 2986134"/>
              <a:gd name="connsiteX9" fmla="*/ 1906230 w 1953285"/>
              <a:gd name="connsiteY9" fmla="*/ 1943962 h 2986134"/>
              <a:gd name="connsiteX10" fmla="*/ 1653243 w 1953285"/>
              <a:gd name="connsiteY10" fmla="*/ 2106263 h 2986134"/>
              <a:gd name="connsiteX11" fmla="*/ 1253151 w 1953285"/>
              <a:gd name="connsiteY11" fmla="*/ 2208104 h 2986134"/>
              <a:gd name="connsiteX12" fmla="*/ 935836 w 1953285"/>
              <a:gd name="connsiteY12" fmla="*/ 2195250 h 2986134"/>
              <a:gd name="connsiteX13" fmla="*/ 578744 w 1953285"/>
              <a:gd name="connsiteY13" fmla="*/ 2089164 h 2986134"/>
              <a:gd name="connsiteX14" fmla="*/ 321950 w 1953285"/>
              <a:gd name="connsiteY14" fmla="*/ 1949541 h 2986134"/>
              <a:gd name="connsiteX15" fmla="*/ 292223 w 1953285"/>
              <a:gd name="connsiteY15" fmla="*/ 2002232 h 2986134"/>
              <a:gd name="connsiteX16" fmla="*/ 341185 w 1953285"/>
              <a:gd name="connsiteY16" fmla="*/ 2395326 h 2986134"/>
              <a:gd name="connsiteX17" fmla="*/ 426500 w 1953285"/>
              <a:gd name="connsiteY17" fmla="*/ 2772335 h 2986134"/>
              <a:gd name="connsiteX18" fmla="*/ 465284 w 1953285"/>
              <a:gd name="connsiteY18" fmla="*/ 2891702 h 2986134"/>
              <a:gd name="connsiteX19" fmla="*/ 246864 w 1953285"/>
              <a:gd name="connsiteY19" fmla="*/ 2986134 h 2986134"/>
              <a:gd name="connsiteX20" fmla="*/ 48349 w 1953285"/>
              <a:gd name="connsiteY20" fmla="*/ 2358824 h 2986134"/>
              <a:gd name="connsiteX21" fmla="*/ 413 w 1953285"/>
              <a:gd name="connsiteY21" fmla="*/ 1730652 h 2986134"/>
              <a:gd name="connsiteX22" fmla="*/ 105908 w 1953285"/>
              <a:gd name="connsiteY22" fmla="*/ 904785 h 2986134"/>
              <a:gd name="connsiteX23" fmla="*/ 278379 w 1953285"/>
              <a:gd name="connsiteY23" fmla="*/ 433148 h 2986134"/>
              <a:gd name="connsiteX24" fmla="*/ 443886 w 1953285"/>
              <a:gd name="connsiteY24" fmla="*/ 172515 h 2986134"/>
              <a:gd name="connsiteX25" fmla="*/ 612737 w 1953285"/>
              <a:gd name="connsiteY25" fmla="*/ 0 h 2986134"/>
              <a:gd name="connsiteX26" fmla="*/ 731959 w 1953285"/>
              <a:gd name="connsiteY26" fmla="*/ 332056 h 2986134"/>
              <a:gd name="connsiteX27" fmla="*/ 724845 w 1953285"/>
              <a:gd name="connsiteY27" fmla="*/ 678085 h 2986134"/>
              <a:gd name="connsiteX28" fmla="*/ 547743 w 1953285"/>
              <a:gd name="connsiteY28" fmla="*/ 1005788 h 2986134"/>
              <a:gd name="connsiteX29" fmla="*/ 550217 w 1953285"/>
              <a:gd name="connsiteY29" fmla="*/ 1049853 h 2986134"/>
              <a:gd name="connsiteX30" fmla="*/ 968955 w 1953285"/>
              <a:gd name="connsiteY30" fmla="*/ 813397 h 2986134"/>
              <a:gd name="connsiteX31" fmla="*/ 1461349 w 1953285"/>
              <a:gd name="connsiteY31" fmla="*/ 701311 h 2986134"/>
              <a:gd name="connsiteX32" fmla="*/ 1473951 w 1953285"/>
              <a:gd name="connsiteY32" fmla="*/ 708401 h 2986134"/>
              <a:gd name="connsiteX0" fmla="*/ 1473856 w 1953190"/>
              <a:gd name="connsiteY0" fmla="*/ 708401 h 2991508"/>
              <a:gd name="connsiteX1" fmla="*/ 1411263 w 1953190"/>
              <a:gd name="connsiteY1" fmla="*/ 919813 h 2991508"/>
              <a:gd name="connsiteX2" fmla="*/ 1190060 w 1953190"/>
              <a:gd name="connsiteY2" fmla="*/ 1213129 h 2991508"/>
              <a:gd name="connsiteX3" fmla="*/ 909179 w 1953190"/>
              <a:gd name="connsiteY3" fmla="*/ 1450576 h 2991508"/>
              <a:gd name="connsiteX4" fmla="*/ 566918 w 1953190"/>
              <a:gd name="connsiteY4" fmla="*/ 1632245 h 2991508"/>
              <a:gd name="connsiteX5" fmla="*/ 737266 w 1953190"/>
              <a:gd name="connsiteY5" fmla="*/ 1653421 h 2991508"/>
              <a:gd name="connsiteX6" fmla="*/ 1274880 w 1953190"/>
              <a:gd name="connsiteY6" fmla="*/ 1655250 h 2991508"/>
              <a:gd name="connsiteX7" fmla="*/ 1674972 w 1953190"/>
              <a:gd name="connsiteY7" fmla="*/ 1749816 h 2991508"/>
              <a:gd name="connsiteX8" fmla="*/ 1932261 w 1953190"/>
              <a:gd name="connsiteY8" fmla="*/ 1866208 h 2991508"/>
              <a:gd name="connsiteX9" fmla="*/ 1906135 w 1953190"/>
              <a:gd name="connsiteY9" fmla="*/ 1943962 h 2991508"/>
              <a:gd name="connsiteX10" fmla="*/ 1653148 w 1953190"/>
              <a:gd name="connsiteY10" fmla="*/ 2106263 h 2991508"/>
              <a:gd name="connsiteX11" fmla="*/ 1253056 w 1953190"/>
              <a:gd name="connsiteY11" fmla="*/ 2208104 h 2991508"/>
              <a:gd name="connsiteX12" fmla="*/ 935741 w 1953190"/>
              <a:gd name="connsiteY12" fmla="*/ 2195250 h 2991508"/>
              <a:gd name="connsiteX13" fmla="*/ 578649 w 1953190"/>
              <a:gd name="connsiteY13" fmla="*/ 2089164 h 2991508"/>
              <a:gd name="connsiteX14" fmla="*/ 321855 w 1953190"/>
              <a:gd name="connsiteY14" fmla="*/ 1949541 h 2991508"/>
              <a:gd name="connsiteX15" fmla="*/ 292128 w 1953190"/>
              <a:gd name="connsiteY15" fmla="*/ 2002232 h 2991508"/>
              <a:gd name="connsiteX16" fmla="*/ 341090 w 1953190"/>
              <a:gd name="connsiteY16" fmla="*/ 2395326 h 2991508"/>
              <a:gd name="connsiteX17" fmla="*/ 426405 w 1953190"/>
              <a:gd name="connsiteY17" fmla="*/ 2772335 h 2991508"/>
              <a:gd name="connsiteX18" fmla="*/ 465189 w 1953190"/>
              <a:gd name="connsiteY18" fmla="*/ 2891702 h 2991508"/>
              <a:gd name="connsiteX19" fmla="*/ 220668 w 1953190"/>
              <a:gd name="connsiteY19" fmla="*/ 2991507 h 2991508"/>
              <a:gd name="connsiteX20" fmla="*/ 48254 w 1953190"/>
              <a:gd name="connsiteY20" fmla="*/ 2358824 h 2991508"/>
              <a:gd name="connsiteX21" fmla="*/ 318 w 1953190"/>
              <a:gd name="connsiteY21" fmla="*/ 1730652 h 2991508"/>
              <a:gd name="connsiteX22" fmla="*/ 105813 w 1953190"/>
              <a:gd name="connsiteY22" fmla="*/ 904785 h 2991508"/>
              <a:gd name="connsiteX23" fmla="*/ 278284 w 1953190"/>
              <a:gd name="connsiteY23" fmla="*/ 433148 h 2991508"/>
              <a:gd name="connsiteX24" fmla="*/ 443791 w 1953190"/>
              <a:gd name="connsiteY24" fmla="*/ 172515 h 2991508"/>
              <a:gd name="connsiteX25" fmla="*/ 612642 w 1953190"/>
              <a:gd name="connsiteY25" fmla="*/ 0 h 2991508"/>
              <a:gd name="connsiteX26" fmla="*/ 731864 w 1953190"/>
              <a:gd name="connsiteY26" fmla="*/ 332056 h 2991508"/>
              <a:gd name="connsiteX27" fmla="*/ 724750 w 1953190"/>
              <a:gd name="connsiteY27" fmla="*/ 678085 h 2991508"/>
              <a:gd name="connsiteX28" fmla="*/ 547648 w 1953190"/>
              <a:gd name="connsiteY28" fmla="*/ 1005788 h 2991508"/>
              <a:gd name="connsiteX29" fmla="*/ 550122 w 1953190"/>
              <a:gd name="connsiteY29" fmla="*/ 1049853 h 2991508"/>
              <a:gd name="connsiteX30" fmla="*/ 968860 w 1953190"/>
              <a:gd name="connsiteY30" fmla="*/ 813397 h 2991508"/>
              <a:gd name="connsiteX31" fmla="*/ 1461254 w 1953190"/>
              <a:gd name="connsiteY31" fmla="*/ 701311 h 2991508"/>
              <a:gd name="connsiteX32" fmla="*/ 1473856 w 1953190"/>
              <a:gd name="connsiteY32" fmla="*/ 708401 h 2991508"/>
              <a:gd name="connsiteX0" fmla="*/ 1503680 w 1983014"/>
              <a:gd name="connsiteY0" fmla="*/ 708401 h 2991507"/>
              <a:gd name="connsiteX1" fmla="*/ 1441087 w 1983014"/>
              <a:gd name="connsiteY1" fmla="*/ 919813 h 2991507"/>
              <a:gd name="connsiteX2" fmla="*/ 1219884 w 1983014"/>
              <a:gd name="connsiteY2" fmla="*/ 1213129 h 2991507"/>
              <a:gd name="connsiteX3" fmla="*/ 939003 w 1983014"/>
              <a:gd name="connsiteY3" fmla="*/ 1450576 h 2991507"/>
              <a:gd name="connsiteX4" fmla="*/ 596742 w 1983014"/>
              <a:gd name="connsiteY4" fmla="*/ 1632245 h 2991507"/>
              <a:gd name="connsiteX5" fmla="*/ 767090 w 1983014"/>
              <a:gd name="connsiteY5" fmla="*/ 1653421 h 2991507"/>
              <a:gd name="connsiteX6" fmla="*/ 1304704 w 1983014"/>
              <a:gd name="connsiteY6" fmla="*/ 1655250 h 2991507"/>
              <a:gd name="connsiteX7" fmla="*/ 1704796 w 1983014"/>
              <a:gd name="connsiteY7" fmla="*/ 1749816 h 2991507"/>
              <a:gd name="connsiteX8" fmla="*/ 1962085 w 1983014"/>
              <a:gd name="connsiteY8" fmla="*/ 1866208 h 2991507"/>
              <a:gd name="connsiteX9" fmla="*/ 1935959 w 1983014"/>
              <a:gd name="connsiteY9" fmla="*/ 1943962 h 2991507"/>
              <a:gd name="connsiteX10" fmla="*/ 1682972 w 1983014"/>
              <a:gd name="connsiteY10" fmla="*/ 2106263 h 2991507"/>
              <a:gd name="connsiteX11" fmla="*/ 1282880 w 1983014"/>
              <a:gd name="connsiteY11" fmla="*/ 2208104 h 2991507"/>
              <a:gd name="connsiteX12" fmla="*/ 965565 w 1983014"/>
              <a:gd name="connsiteY12" fmla="*/ 2195250 h 2991507"/>
              <a:gd name="connsiteX13" fmla="*/ 608473 w 1983014"/>
              <a:gd name="connsiteY13" fmla="*/ 2089164 h 2991507"/>
              <a:gd name="connsiteX14" fmla="*/ 351679 w 1983014"/>
              <a:gd name="connsiteY14" fmla="*/ 1949541 h 2991507"/>
              <a:gd name="connsiteX15" fmla="*/ 321952 w 1983014"/>
              <a:gd name="connsiteY15" fmla="*/ 2002232 h 2991507"/>
              <a:gd name="connsiteX16" fmla="*/ 370914 w 1983014"/>
              <a:gd name="connsiteY16" fmla="*/ 2395326 h 2991507"/>
              <a:gd name="connsiteX17" fmla="*/ 456229 w 1983014"/>
              <a:gd name="connsiteY17" fmla="*/ 2772335 h 2991507"/>
              <a:gd name="connsiteX18" fmla="*/ 495013 w 1983014"/>
              <a:gd name="connsiteY18" fmla="*/ 2891702 h 2991507"/>
              <a:gd name="connsiteX19" fmla="*/ 250492 w 1983014"/>
              <a:gd name="connsiteY19" fmla="*/ 2991507 h 2991507"/>
              <a:gd name="connsiteX20" fmla="*/ 78078 w 1983014"/>
              <a:gd name="connsiteY20" fmla="*/ 2358824 h 2991507"/>
              <a:gd name="connsiteX21" fmla="*/ 129 w 1983014"/>
              <a:gd name="connsiteY21" fmla="*/ 1690577 h 2991507"/>
              <a:gd name="connsiteX22" fmla="*/ 135637 w 1983014"/>
              <a:gd name="connsiteY22" fmla="*/ 904785 h 2991507"/>
              <a:gd name="connsiteX23" fmla="*/ 308108 w 1983014"/>
              <a:gd name="connsiteY23" fmla="*/ 433148 h 2991507"/>
              <a:gd name="connsiteX24" fmla="*/ 473615 w 1983014"/>
              <a:gd name="connsiteY24" fmla="*/ 172515 h 2991507"/>
              <a:gd name="connsiteX25" fmla="*/ 642466 w 1983014"/>
              <a:gd name="connsiteY25" fmla="*/ 0 h 2991507"/>
              <a:gd name="connsiteX26" fmla="*/ 761688 w 1983014"/>
              <a:gd name="connsiteY26" fmla="*/ 332056 h 2991507"/>
              <a:gd name="connsiteX27" fmla="*/ 754574 w 1983014"/>
              <a:gd name="connsiteY27" fmla="*/ 678085 h 2991507"/>
              <a:gd name="connsiteX28" fmla="*/ 577472 w 1983014"/>
              <a:gd name="connsiteY28" fmla="*/ 1005788 h 2991507"/>
              <a:gd name="connsiteX29" fmla="*/ 579946 w 1983014"/>
              <a:gd name="connsiteY29" fmla="*/ 1049853 h 2991507"/>
              <a:gd name="connsiteX30" fmla="*/ 998684 w 1983014"/>
              <a:gd name="connsiteY30" fmla="*/ 813397 h 2991507"/>
              <a:gd name="connsiteX31" fmla="*/ 1491078 w 1983014"/>
              <a:gd name="connsiteY31" fmla="*/ 701311 h 2991507"/>
              <a:gd name="connsiteX32" fmla="*/ 1503680 w 1983014"/>
              <a:gd name="connsiteY32" fmla="*/ 708401 h 2991507"/>
              <a:gd name="connsiteX0" fmla="*/ 1503680 w 1983014"/>
              <a:gd name="connsiteY0" fmla="*/ 708401 h 2991507"/>
              <a:gd name="connsiteX1" fmla="*/ 1441087 w 1983014"/>
              <a:gd name="connsiteY1" fmla="*/ 919813 h 2991507"/>
              <a:gd name="connsiteX2" fmla="*/ 1219884 w 1983014"/>
              <a:gd name="connsiteY2" fmla="*/ 1213129 h 2991507"/>
              <a:gd name="connsiteX3" fmla="*/ 939003 w 1983014"/>
              <a:gd name="connsiteY3" fmla="*/ 1450576 h 2991507"/>
              <a:gd name="connsiteX4" fmla="*/ 596742 w 1983014"/>
              <a:gd name="connsiteY4" fmla="*/ 1632245 h 2991507"/>
              <a:gd name="connsiteX5" fmla="*/ 767090 w 1983014"/>
              <a:gd name="connsiteY5" fmla="*/ 1653421 h 2991507"/>
              <a:gd name="connsiteX6" fmla="*/ 1304704 w 1983014"/>
              <a:gd name="connsiteY6" fmla="*/ 1655250 h 2991507"/>
              <a:gd name="connsiteX7" fmla="*/ 1704796 w 1983014"/>
              <a:gd name="connsiteY7" fmla="*/ 1749816 h 2991507"/>
              <a:gd name="connsiteX8" fmla="*/ 1962085 w 1983014"/>
              <a:gd name="connsiteY8" fmla="*/ 1866208 h 2991507"/>
              <a:gd name="connsiteX9" fmla="*/ 1935959 w 1983014"/>
              <a:gd name="connsiteY9" fmla="*/ 1943962 h 2991507"/>
              <a:gd name="connsiteX10" fmla="*/ 1682972 w 1983014"/>
              <a:gd name="connsiteY10" fmla="*/ 2106263 h 2991507"/>
              <a:gd name="connsiteX11" fmla="*/ 1282880 w 1983014"/>
              <a:gd name="connsiteY11" fmla="*/ 2208104 h 2991507"/>
              <a:gd name="connsiteX12" fmla="*/ 965565 w 1983014"/>
              <a:gd name="connsiteY12" fmla="*/ 2195250 h 2991507"/>
              <a:gd name="connsiteX13" fmla="*/ 608473 w 1983014"/>
              <a:gd name="connsiteY13" fmla="*/ 2089164 h 2991507"/>
              <a:gd name="connsiteX14" fmla="*/ 351679 w 1983014"/>
              <a:gd name="connsiteY14" fmla="*/ 1949541 h 2991507"/>
              <a:gd name="connsiteX15" fmla="*/ 321952 w 1983014"/>
              <a:gd name="connsiteY15" fmla="*/ 2002232 h 2991507"/>
              <a:gd name="connsiteX16" fmla="*/ 370914 w 1983014"/>
              <a:gd name="connsiteY16" fmla="*/ 2395326 h 2991507"/>
              <a:gd name="connsiteX17" fmla="*/ 456229 w 1983014"/>
              <a:gd name="connsiteY17" fmla="*/ 2772335 h 2991507"/>
              <a:gd name="connsiteX18" fmla="*/ 495013 w 1983014"/>
              <a:gd name="connsiteY18" fmla="*/ 2891702 h 2991507"/>
              <a:gd name="connsiteX19" fmla="*/ 250492 w 1983014"/>
              <a:gd name="connsiteY19" fmla="*/ 2991507 h 2991507"/>
              <a:gd name="connsiteX20" fmla="*/ 78078 w 1983014"/>
              <a:gd name="connsiteY20" fmla="*/ 2358824 h 2991507"/>
              <a:gd name="connsiteX21" fmla="*/ 129 w 1983014"/>
              <a:gd name="connsiteY21" fmla="*/ 1690577 h 2991507"/>
              <a:gd name="connsiteX22" fmla="*/ 119976 w 1983014"/>
              <a:gd name="connsiteY22" fmla="*/ 908009 h 2991507"/>
              <a:gd name="connsiteX23" fmla="*/ 308108 w 1983014"/>
              <a:gd name="connsiteY23" fmla="*/ 433148 h 2991507"/>
              <a:gd name="connsiteX24" fmla="*/ 473615 w 1983014"/>
              <a:gd name="connsiteY24" fmla="*/ 172515 h 2991507"/>
              <a:gd name="connsiteX25" fmla="*/ 642466 w 1983014"/>
              <a:gd name="connsiteY25" fmla="*/ 0 h 2991507"/>
              <a:gd name="connsiteX26" fmla="*/ 761688 w 1983014"/>
              <a:gd name="connsiteY26" fmla="*/ 332056 h 2991507"/>
              <a:gd name="connsiteX27" fmla="*/ 754574 w 1983014"/>
              <a:gd name="connsiteY27" fmla="*/ 678085 h 2991507"/>
              <a:gd name="connsiteX28" fmla="*/ 577472 w 1983014"/>
              <a:gd name="connsiteY28" fmla="*/ 1005788 h 2991507"/>
              <a:gd name="connsiteX29" fmla="*/ 579946 w 1983014"/>
              <a:gd name="connsiteY29" fmla="*/ 1049853 h 2991507"/>
              <a:gd name="connsiteX30" fmla="*/ 998684 w 1983014"/>
              <a:gd name="connsiteY30" fmla="*/ 813397 h 2991507"/>
              <a:gd name="connsiteX31" fmla="*/ 1491078 w 1983014"/>
              <a:gd name="connsiteY31" fmla="*/ 701311 h 2991507"/>
              <a:gd name="connsiteX32" fmla="*/ 1503680 w 1983014"/>
              <a:gd name="connsiteY32" fmla="*/ 708401 h 2991507"/>
              <a:gd name="connsiteX0" fmla="*/ 1503680 w 1983014"/>
              <a:gd name="connsiteY0" fmla="*/ 708401 h 2991507"/>
              <a:gd name="connsiteX1" fmla="*/ 1441087 w 1983014"/>
              <a:gd name="connsiteY1" fmla="*/ 919813 h 2991507"/>
              <a:gd name="connsiteX2" fmla="*/ 1219884 w 1983014"/>
              <a:gd name="connsiteY2" fmla="*/ 1213129 h 2991507"/>
              <a:gd name="connsiteX3" fmla="*/ 939003 w 1983014"/>
              <a:gd name="connsiteY3" fmla="*/ 1450576 h 2991507"/>
              <a:gd name="connsiteX4" fmla="*/ 596742 w 1983014"/>
              <a:gd name="connsiteY4" fmla="*/ 1632245 h 2991507"/>
              <a:gd name="connsiteX5" fmla="*/ 767090 w 1983014"/>
              <a:gd name="connsiteY5" fmla="*/ 1653421 h 2991507"/>
              <a:gd name="connsiteX6" fmla="*/ 1304704 w 1983014"/>
              <a:gd name="connsiteY6" fmla="*/ 1655250 h 2991507"/>
              <a:gd name="connsiteX7" fmla="*/ 1704796 w 1983014"/>
              <a:gd name="connsiteY7" fmla="*/ 1749816 h 2991507"/>
              <a:gd name="connsiteX8" fmla="*/ 1962085 w 1983014"/>
              <a:gd name="connsiteY8" fmla="*/ 1866208 h 2991507"/>
              <a:gd name="connsiteX9" fmla="*/ 1935959 w 1983014"/>
              <a:gd name="connsiteY9" fmla="*/ 1943962 h 2991507"/>
              <a:gd name="connsiteX10" fmla="*/ 1682972 w 1983014"/>
              <a:gd name="connsiteY10" fmla="*/ 2106263 h 2991507"/>
              <a:gd name="connsiteX11" fmla="*/ 1282880 w 1983014"/>
              <a:gd name="connsiteY11" fmla="*/ 2208104 h 2991507"/>
              <a:gd name="connsiteX12" fmla="*/ 965565 w 1983014"/>
              <a:gd name="connsiteY12" fmla="*/ 2195250 h 2991507"/>
              <a:gd name="connsiteX13" fmla="*/ 608473 w 1983014"/>
              <a:gd name="connsiteY13" fmla="*/ 2089164 h 2991507"/>
              <a:gd name="connsiteX14" fmla="*/ 351679 w 1983014"/>
              <a:gd name="connsiteY14" fmla="*/ 1949541 h 2991507"/>
              <a:gd name="connsiteX15" fmla="*/ 321952 w 1983014"/>
              <a:gd name="connsiteY15" fmla="*/ 2002232 h 2991507"/>
              <a:gd name="connsiteX16" fmla="*/ 370914 w 1983014"/>
              <a:gd name="connsiteY16" fmla="*/ 2395326 h 2991507"/>
              <a:gd name="connsiteX17" fmla="*/ 456229 w 1983014"/>
              <a:gd name="connsiteY17" fmla="*/ 2772335 h 2991507"/>
              <a:gd name="connsiteX18" fmla="*/ 552973 w 1983014"/>
              <a:gd name="connsiteY18" fmla="*/ 2882494 h 2991507"/>
              <a:gd name="connsiteX19" fmla="*/ 250492 w 1983014"/>
              <a:gd name="connsiteY19" fmla="*/ 2991507 h 2991507"/>
              <a:gd name="connsiteX20" fmla="*/ 78078 w 1983014"/>
              <a:gd name="connsiteY20" fmla="*/ 2358824 h 2991507"/>
              <a:gd name="connsiteX21" fmla="*/ 129 w 1983014"/>
              <a:gd name="connsiteY21" fmla="*/ 1690577 h 2991507"/>
              <a:gd name="connsiteX22" fmla="*/ 119976 w 1983014"/>
              <a:gd name="connsiteY22" fmla="*/ 908009 h 2991507"/>
              <a:gd name="connsiteX23" fmla="*/ 308108 w 1983014"/>
              <a:gd name="connsiteY23" fmla="*/ 433148 h 2991507"/>
              <a:gd name="connsiteX24" fmla="*/ 473615 w 1983014"/>
              <a:gd name="connsiteY24" fmla="*/ 172515 h 2991507"/>
              <a:gd name="connsiteX25" fmla="*/ 642466 w 1983014"/>
              <a:gd name="connsiteY25" fmla="*/ 0 h 2991507"/>
              <a:gd name="connsiteX26" fmla="*/ 761688 w 1983014"/>
              <a:gd name="connsiteY26" fmla="*/ 332056 h 2991507"/>
              <a:gd name="connsiteX27" fmla="*/ 754574 w 1983014"/>
              <a:gd name="connsiteY27" fmla="*/ 678085 h 2991507"/>
              <a:gd name="connsiteX28" fmla="*/ 577472 w 1983014"/>
              <a:gd name="connsiteY28" fmla="*/ 1005788 h 2991507"/>
              <a:gd name="connsiteX29" fmla="*/ 579946 w 1983014"/>
              <a:gd name="connsiteY29" fmla="*/ 1049853 h 2991507"/>
              <a:gd name="connsiteX30" fmla="*/ 998684 w 1983014"/>
              <a:gd name="connsiteY30" fmla="*/ 813397 h 2991507"/>
              <a:gd name="connsiteX31" fmla="*/ 1491078 w 1983014"/>
              <a:gd name="connsiteY31" fmla="*/ 701311 h 2991507"/>
              <a:gd name="connsiteX32" fmla="*/ 1503680 w 1983014"/>
              <a:gd name="connsiteY32" fmla="*/ 708401 h 2991507"/>
              <a:gd name="connsiteX0" fmla="*/ 1503680 w 1983014"/>
              <a:gd name="connsiteY0" fmla="*/ 708401 h 2991507"/>
              <a:gd name="connsiteX1" fmla="*/ 1441087 w 1983014"/>
              <a:gd name="connsiteY1" fmla="*/ 919813 h 2991507"/>
              <a:gd name="connsiteX2" fmla="*/ 1219884 w 1983014"/>
              <a:gd name="connsiteY2" fmla="*/ 1213129 h 2991507"/>
              <a:gd name="connsiteX3" fmla="*/ 939003 w 1983014"/>
              <a:gd name="connsiteY3" fmla="*/ 1450576 h 2991507"/>
              <a:gd name="connsiteX4" fmla="*/ 596742 w 1983014"/>
              <a:gd name="connsiteY4" fmla="*/ 1632245 h 2991507"/>
              <a:gd name="connsiteX5" fmla="*/ 767090 w 1983014"/>
              <a:gd name="connsiteY5" fmla="*/ 1653421 h 2991507"/>
              <a:gd name="connsiteX6" fmla="*/ 1304704 w 1983014"/>
              <a:gd name="connsiteY6" fmla="*/ 1655250 h 2991507"/>
              <a:gd name="connsiteX7" fmla="*/ 1704796 w 1983014"/>
              <a:gd name="connsiteY7" fmla="*/ 1749816 h 2991507"/>
              <a:gd name="connsiteX8" fmla="*/ 1962085 w 1983014"/>
              <a:gd name="connsiteY8" fmla="*/ 1866208 h 2991507"/>
              <a:gd name="connsiteX9" fmla="*/ 1935959 w 1983014"/>
              <a:gd name="connsiteY9" fmla="*/ 1943962 h 2991507"/>
              <a:gd name="connsiteX10" fmla="*/ 1682972 w 1983014"/>
              <a:gd name="connsiteY10" fmla="*/ 2106263 h 2991507"/>
              <a:gd name="connsiteX11" fmla="*/ 1282880 w 1983014"/>
              <a:gd name="connsiteY11" fmla="*/ 2208104 h 2991507"/>
              <a:gd name="connsiteX12" fmla="*/ 965565 w 1983014"/>
              <a:gd name="connsiteY12" fmla="*/ 2195250 h 2991507"/>
              <a:gd name="connsiteX13" fmla="*/ 608473 w 1983014"/>
              <a:gd name="connsiteY13" fmla="*/ 2089164 h 2991507"/>
              <a:gd name="connsiteX14" fmla="*/ 351679 w 1983014"/>
              <a:gd name="connsiteY14" fmla="*/ 1949541 h 2991507"/>
              <a:gd name="connsiteX15" fmla="*/ 321952 w 1983014"/>
              <a:gd name="connsiteY15" fmla="*/ 2002232 h 2991507"/>
              <a:gd name="connsiteX16" fmla="*/ 370914 w 1983014"/>
              <a:gd name="connsiteY16" fmla="*/ 2395326 h 2991507"/>
              <a:gd name="connsiteX17" fmla="*/ 488935 w 1983014"/>
              <a:gd name="connsiteY17" fmla="*/ 2732957 h 2991507"/>
              <a:gd name="connsiteX18" fmla="*/ 552973 w 1983014"/>
              <a:gd name="connsiteY18" fmla="*/ 2882494 h 2991507"/>
              <a:gd name="connsiteX19" fmla="*/ 250492 w 1983014"/>
              <a:gd name="connsiteY19" fmla="*/ 2991507 h 2991507"/>
              <a:gd name="connsiteX20" fmla="*/ 78078 w 1983014"/>
              <a:gd name="connsiteY20" fmla="*/ 2358824 h 2991507"/>
              <a:gd name="connsiteX21" fmla="*/ 129 w 1983014"/>
              <a:gd name="connsiteY21" fmla="*/ 1690577 h 2991507"/>
              <a:gd name="connsiteX22" fmla="*/ 119976 w 1983014"/>
              <a:gd name="connsiteY22" fmla="*/ 908009 h 2991507"/>
              <a:gd name="connsiteX23" fmla="*/ 308108 w 1983014"/>
              <a:gd name="connsiteY23" fmla="*/ 433148 h 2991507"/>
              <a:gd name="connsiteX24" fmla="*/ 473615 w 1983014"/>
              <a:gd name="connsiteY24" fmla="*/ 172515 h 2991507"/>
              <a:gd name="connsiteX25" fmla="*/ 642466 w 1983014"/>
              <a:gd name="connsiteY25" fmla="*/ 0 h 2991507"/>
              <a:gd name="connsiteX26" fmla="*/ 761688 w 1983014"/>
              <a:gd name="connsiteY26" fmla="*/ 332056 h 2991507"/>
              <a:gd name="connsiteX27" fmla="*/ 754574 w 1983014"/>
              <a:gd name="connsiteY27" fmla="*/ 678085 h 2991507"/>
              <a:gd name="connsiteX28" fmla="*/ 577472 w 1983014"/>
              <a:gd name="connsiteY28" fmla="*/ 1005788 h 2991507"/>
              <a:gd name="connsiteX29" fmla="*/ 579946 w 1983014"/>
              <a:gd name="connsiteY29" fmla="*/ 1049853 h 2991507"/>
              <a:gd name="connsiteX30" fmla="*/ 998684 w 1983014"/>
              <a:gd name="connsiteY30" fmla="*/ 813397 h 2991507"/>
              <a:gd name="connsiteX31" fmla="*/ 1491078 w 1983014"/>
              <a:gd name="connsiteY31" fmla="*/ 701311 h 2991507"/>
              <a:gd name="connsiteX32" fmla="*/ 1503680 w 1983014"/>
              <a:gd name="connsiteY32" fmla="*/ 708401 h 2991507"/>
              <a:gd name="connsiteX0" fmla="*/ 1503680 w 1983014"/>
              <a:gd name="connsiteY0" fmla="*/ 708401 h 2991507"/>
              <a:gd name="connsiteX1" fmla="*/ 1441087 w 1983014"/>
              <a:gd name="connsiteY1" fmla="*/ 919813 h 2991507"/>
              <a:gd name="connsiteX2" fmla="*/ 1219884 w 1983014"/>
              <a:gd name="connsiteY2" fmla="*/ 1213129 h 2991507"/>
              <a:gd name="connsiteX3" fmla="*/ 939003 w 1983014"/>
              <a:gd name="connsiteY3" fmla="*/ 1450576 h 2991507"/>
              <a:gd name="connsiteX4" fmla="*/ 596742 w 1983014"/>
              <a:gd name="connsiteY4" fmla="*/ 1632245 h 2991507"/>
              <a:gd name="connsiteX5" fmla="*/ 767090 w 1983014"/>
              <a:gd name="connsiteY5" fmla="*/ 1653421 h 2991507"/>
              <a:gd name="connsiteX6" fmla="*/ 1304704 w 1983014"/>
              <a:gd name="connsiteY6" fmla="*/ 1655250 h 2991507"/>
              <a:gd name="connsiteX7" fmla="*/ 1704796 w 1983014"/>
              <a:gd name="connsiteY7" fmla="*/ 1749816 h 2991507"/>
              <a:gd name="connsiteX8" fmla="*/ 1962085 w 1983014"/>
              <a:gd name="connsiteY8" fmla="*/ 1866208 h 2991507"/>
              <a:gd name="connsiteX9" fmla="*/ 1935959 w 1983014"/>
              <a:gd name="connsiteY9" fmla="*/ 1943962 h 2991507"/>
              <a:gd name="connsiteX10" fmla="*/ 1682972 w 1983014"/>
              <a:gd name="connsiteY10" fmla="*/ 2106263 h 2991507"/>
              <a:gd name="connsiteX11" fmla="*/ 1282880 w 1983014"/>
              <a:gd name="connsiteY11" fmla="*/ 2208104 h 2991507"/>
              <a:gd name="connsiteX12" fmla="*/ 965565 w 1983014"/>
              <a:gd name="connsiteY12" fmla="*/ 2195250 h 2991507"/>
              <a:gd name="connsiteX13" fmla="*/ 608473 w 1983014"/>
              <a:gd name="connsiteY13" fmla="*/ 2089164 h 2991507"/>
              <a:gd name="connsiteX14" fmla="*/ 351679 w 1983014"/>
              <a:gd name="connsiteY14" fmla="*/ 1949541 h 2991507"/>
              <a:gd name="connsiteX15" fmla="*/ 321952 w 1983014"/>
              <a:gd name="connsiteY15" fmla="*/ 2002232 h 2991507"/>
              <a:gd name="connsiteX16" fmla="*/ 396789 w 1983014"/>
              <a:gd name="connsiteY16" fmla="*/ 2349194 h 2991507"/>
              <a:gd name="connsiteX17" fmla="*/ 488935 w 1983014"/>
              <a:gd name="connsiteY17" fmla="*/ 2732957 h 2991507"/>
              <a:gd name="connsiteX18" fmla="*/ 552973 w 1983014"/>
              <a:gd name="connsiteY18" fmla="*/ 2882494 h 2991507"/>
              <a:gd name="connsiteX19" fmla="*/ 250492 w 1983014"/>
              <a:gd name="connsiteY19" fmla="*/ 2991507 h 2991507"/>
              <a:gd name="connsiteX20" fmla="*/ 78078 w 1983014"/>
              <a:gd name="connsiteY20" fmla="*/ 2358824 h 2991507"/>
              <a:gd name="connsiteX21" fmla="*/ 129 w 1983014"/>
              <a:gd name="connsiteY21" fmla="*/ 1690577 h 2991507"/>
              <a:gd name="connsiteX22" fmla="*/ 119976 w 1983014"/>
              <a:gd name="connsiteY22" fmla="*/ 908009 h 2991507"/>
              <a:gd name="connsiteX23" fmla="*/ 308108 w 1983014"/>
              <a:gd name="connsiteY23" fmla="*/ 433148 h 2991507"/>
              <a:gd name="connsiteX24" fmla="*/ 473615 w 1983014"/>
              <a:gd name="connsiteY24" fmla="*/ 172515 h 2991507"/>
              <a:gd name="connsiteX25" fmla="*/ 642466 w 1983014"/>
              <a:gd name="connsiteY25" fmla="*/ 0 h 2991507"/>
              <a:gd name="connsiteX26" fmla="*/ 761688 w 1983014"/>
              <a:gd name="connsiteY26" fmla="*/ 332056 h 2991507"/>
              <a:gd name="connsiteX27" fmla="*/ 754574 w 1983014"/>
              <a:gd name="connsiteY27" fmla="*/ 678085 h 2991507"/>
              <a:gd name="connsiteX28" fmla="*/ 577472 w 1983014"/>
              <a:gd name="connsiteY28" fmla="*/ 1005788 h 2991507"/>
              <a:gd name="connsiteX29" fmla="*/ 579946 w 1983014"/>
              <a:gd name="connsiteY29" fmla="*/ 1049853 h 2991507"/>
              <a:gd name="connsiteX30" fmla="*/ 998684 w 1983014"/>
              <a:gd name="connsiteY30" fmla="*/ 813397 h 2991507"/>
              <a:gd name="connsiteX31" fmla="*/ 1491078 w 1983014"/>
              <a:gd name="connsiteY31" fmla="*/ 701311 h 2991507"/>
              <a:gd name="connsiteX32" fmla="*/ 1503680 w 1983014"/>
              <a:gd name="connsiteY32" fmla="*/ 708401 h 2991507"/>
              <a:gd name="connsiteX0" fmla="*/ 1503680 w 1983014"/>
              <a:gd name="connsiteY0" fmla="*/ 708401 h 2991507"/>
              <a:gd name="connsiteX1" fmla="*/ 1441087 w 1983014"/>
              <a:gd name="connsiteY1" fmla="*/ 919813 h 2991507"/>
              <a:gd name="connsiteX2" fmla="*/ 1219884 w 1983014"/>
              <a:gd name="connsiteY2" fmla="*/ 1213129 h 2991507"/>
              <a:gd name="connsiteX3" fmla="*/ 939003 w 1983014"/>
              <a:gd name="connsiteY3" fmla="*/ 1450576 h 2991507"/>
              <a:gd name="connsiteX4" fmla="*/ 596742 w 1983014"/>
              <a:gd name="connsiteY4" fmla="*/ 1632245 h 2991507"/>
              <a:gd name="connsiteX5" fmla="*/ 767090 w 1983014"/>
              <a:gd name="connsiteY5" fmla="*/ 1653421 h 2991507"/>
              <a:gd name="connsiteX6" fmla="*/ 1304704 w 1983014"/>
              <a:gd name="connsiteY6" fmla="*/ 1655250 h 2991507"/>
              <a:gd name="connsiteX7" fmla="*/ 1704796 w 1983014"/>
              <a:gd name="connsiteY7" fmla="*/ 1749816 h 2991507"/>
              <a:gd name="connsiteX8" fmla="*/ 1962085 w 1983014"/>
              <a:gd name="connsiteY8" fmla="*/ 1866208 h 2991507"/>
              <a:gd name="connsiteX9" fmla="*/ 1935959 w 1983014"/>
              <a:gd name="connsiteY9" fmla="*/ 1943962 h 2991507"/>
              <a:gd name="connsiteX10" fmla="*/ 1682972 w 1983014"/>
              <a:gd name="connsiteY10" fmla="*/ 2106263 h 2991507"/>
              <a:gd name="connsiteX11" fmla="*/ 1282880 w 1983014"/>
              <a:gd name="connsiteY11" fmla="*/ 2208104 h 2991507"/>
              <a:gd name="connsiteX12" fmla="*/ 965565 w 1983014"/>
              <a:gd name="connsiteY12" fmla="*/ 2195250 h 2991507"/>
              <a:gd name="connsiteX13" fmla="*/ 608473 w 1983014"/>
              <a:gd name="connsiteY13" fmla="*/ 2089164 h 2991507"/>
              <a:gd name="connsiteX14" fmla="*/ 351679 w 1983014"/>
              <a:gd name="connsiteY14" fmla="*/ 1949541 h 2991507"/>
              <a:gd name="connsiteX15" fmla="*/ 342833 w 1983014"/>
              <a:gd name="connsiteY15" fmla="*/ 1997936 h 2991507"/>
              <a:gd name="connsiteX16" fmla="*/ 396789 w 1983014"/>
              <a:gd name="connsiteY16" fmla="*/ 2349194 h 2991507"/>
              <a:gd name="connsiteX17" fmla="*/ 488935 w 1983014"/>
              <a:gd name="connsiteY17" fmla="*/ 2732957 h 2991507"/>
              <a:gd name="connsiteX18" fmla="*/ 552973 w 1983014"/>
              <a:gd name="connsiteY18" fmla="*/ 2882494 h 2991507"/>
              <a:gd name="connsiteX19" fmla="*/ 250492 w 1983014"/>
              <a:gd name="connsiteY19" fmla="*/ 2991507 h 2991507"/>
              <a:gd name="connsiteX20" fmla="*/ 78078 w 1983014"/>
              <a:gd name="connsiteY20" fmla="*/ 2358824 h 2991507"/>
              <a:gd name="connsiteX21" fmla="*/ 129 w 1983014"/>
              <a:gd name="connsiteY21" fmla="*/ 1690577 h 2991507"/>
              <a:gd name="connsiteX22" fmla="*/ 119976 w 1983014"/>
              <a:gd name="connsiteY22" fmla="*/ 908009 h 2991507"/>
              <a:gd name="connsiteX23" fmla="*/ 308108 w 1983014"/>
              <a:gd name="connsiteY23" fmla="*/ 433148 h 2991507"/>
              <a:gd name="connsiteX24" fmla="*/ 473615 w 1983014"/>
              <a:gd name="connsiteY24" fmla="*/ 172515 h 2991507"/>
              <a:gd name="connsiteX25" fmla="*/ 642466 w 1983014"/>
              <a:gd name="connsiteY25" fmla="*/ 0 h 2991507"/>
              <a:gd name="connsiteX26" fmla="*/ 761688 w 1983014"/>
              <a:gd name="connsiteY26" fmla="*/ 332056 h 2991507"/>
              <a:gd name="connsiteX27" fmla="*/ 754574 w 1983014"/>
              <a:gd name="connsiteY27" fmla="*/ 678085 h 2991507"/>
              <a:gd name="connsiteX28" fmla="*/ 577472 w 1983014"/>
              <a:gd name="connsiteY28" fmla="*/ 1005788 h 2991507"/>
              <a:gd name="connsiteX29" fmla="*/ 579946 w 1983014"/>
              <a:gd name="connsiteY29" fmla="*/ 1049853 h 2991507"/>
              <a:gd name="connsiteX30" fmla="*/ 998684 w 1983014"/>
              <a:gd name="connsiteY30" fmla="*/ 813397 h 2991507"/>
              <a:gd name="connsiteX31" fmla="*/ 1491078 w 1983014"/>
              <a:gd name="connsiteY31" fmla="*/ 701311 h 2991507"/>
              <a:gd name="connsiteX32" fmla="*/ 1503680 w 1983014"/>
              <a:gd name="connsiteY32" fmla="*/ 708401 h 2991507"/>
              <a:gd name="connsiteX0" fmla="*/ 1503680 w 1983014"/>
              <a:gd name="connsiteY0" fmla="*/ 708401 h 2991507"/>
              <a:gd name="connsiteX1" fmla="*/ 1441087 w 1983014"/>
              <a:gd name="connsiteY1" fmla="*/ 919813 h 2991507"/>
              <a:gd name="connsiteX2" fmla="*/ 1219884 w 1983014"/>
              <a:gd name="connsiteY2" fmla="*/ 1213129 h 2991507"/>
              <a:gd name="connsiteX3" fmla="*/ 939003 w 1983014"/>
              <a:gd name="connsiteY3" fmla="*/ 1450576 h 2991507"/>
              <a:gd name="connsiteX4" fmla="*/ 596742 w 1983014"/>
              <a:gd name="connsiteY4" fmla="*/ 1632245 h 2991507"/>
              <a:gd name="connsiteX5" fmla="*/ 767090 w 1983014"/>
              <a:gd name="connsiteY5" fmla="*/ 1653421 h 2991507"/>
              <a:gd name="connsiteX6" fmla="*/ 1304704 w 1983014"/>
              <a:gd name="connsiteY6" fmla="*/ 1655250 h 2991507"/>
              <a:gd name="connsiteX7" fmla="*/ 1704796 w 1983014"/>
              <a:gd name="connsiteY7" fmla="*/ 1749816 h 2991507"/>
              <a:gd name="connsiteX8" fmla="*/ 1962085 w 1983014"/>
              <a:gd name="connsiteY8" fmla="*/ 1866208 h 2991507"/>
              <a:gd name="connsiteX9" fmla="*/ 1935959 w 1983014"/>
              <a:gd name="connsiteY9" fmla="*/ 1943962 h 2991507"/>
              <a:gd name="connsiteX10" fmla="*/ 1682972 w 1983014"/>
              <a:gd name="connsiteY10" fmla="*/ 2106263 h 2991507"/>
              <a:gd name="connsiteX11" fmla="*/ 1282880 w 1983014"/>
              <a:gd name="connsiteY11" fmla="*/ 2208104 h 2991507"/>
              <a:gd name="connsiteX12" fmla="*/ 965565 w 1983014"/>
              <a:gd name="connsiteY12" fmla="*/ 2195250 h 2991507"/>
              <a:gd name="connsiteX13" fmla="*/ 608473 w 1983014"/>
              <a:gd name="connsiteY13" fmla="*/ 2089164 h 2991507"/>
              <a:gd name="connsiteX14" fmla="*/ 351679 w 1983014"/>
              <a:gd name="connsiteY14" fmla="*/ 1949541 h 2991507"/>
              <a:gd name="connsiteX15" fmla="*/ 342833 w 1983014"/>
              <a:gd name="connsiteY15" fmla="*/ 1997936 h 2991507"/>
              <a:gd name="connsiteX16" fmla="*/ 396789 w 1983014"/>
              <a:gd name="connsiteY16" fmla="*/ 2349194 h 2991507"/>
              <a:gd name="connsiteX17" fmla="*/ 488935 w 1983014"/>
              <a:gd name="connsiteY17" fmla="*/ 2732957 h 2991507"/>
              <a:gd name="connsiteX18" fmla="*/ 552973 w 1983014"/>
              <a:gd name="connsiteY18" fmla="*/ 2882494 h 2991507"/>
              <a:gd name="connsiteX19" fmla="*/ 250492 w 1983014"/>
              <a:gd name="connsiteY19" fmla="*/ 2991507 h 2991507"/>
              <a:gd name="connsiteX20" fmla="*/ 78078 w 1983014"/>
              <a:gd name="connsiteY20" fmla="*/ 2358824 h 2991507"/>
              <a:gd name="connsiteX21" fmla="*/ 129 w 1983014"/>
              <a:gd name="connsiteY21" fmla="*/ 1690577 h 2991507"/>
              <a:gd name="connsiteX22" fmla="*/ 119976 w 1983014"/>
              <a:gd name="connsiteY22" fmla="*/ 908009 h 2991507"/>
              <a:gd name="connsiteX23" fmla="*/ 308108 w 1983014"/>
              <a:gd name="connsiteY23" fmla="*/ 433148 h 2991507"/>
              <a:gd name="connsiteX24" fmla="*/ 473615 w 1983014"/>
              <a:gd name="connsiteY24" fmla="*/ 172515 h 2991507"/>
              <a:gd name="connsiteX25" fmla="*/ 642466 w 1983014"/>
              <a:gd name="connsiteY25" fmla="*/ 0 h 2991507"/>
              <a:gd name="connsiteX26" fmla="*/ 761688 w 1983014"/>
              <a:gd name="connsiteY26" fmla="*/ 332056 h 2991507"/>
              <a:gd name="connsiteX27" fmla="*/ 754574 w 1983014"/>
              <a:gd name="connsiteY27" fmla="*/ 678085 h 2991507"/>
              <a:gd name="connsiteX28" fmla="*/ 577472 w 1983014"/>
              <a:gd name="connsiteY28" fmla="*/ 1005788 h 2991507"/>
              <a:gd name="connsiteX29" fmla="*/ 579946 w 1983014"/>
              <a:gd name="connsiteY29" fmla="*/ 1049853 h 2991507"/>
              <a:gd name="connsiteX30" fmla="*/ 998684 w 1983014"/>
              <a:gd name="connsiteY30" fmla="*/ 813397 h 2991507"/>
              <a:gd name="connsiteX31" fmla="*/ 1491078 w 1983014"/>
              <a:gd name="connsiteY31" fmla="*/ 701311 h 2991507"/>
              <a:gd name="connsiteX32" fmla="*/ 1503680 w 1983014"/>
              <a:gd name="connsiteY32" fmla="*/ 708401 h 2991507"/>
              <a:gd name="connsiteX0" fmla="*/ 1503750 w 1983084"/>
              <a:gd name="connsiteY0" fmla="*/ 708401 h 2991507"/>
              <a:gd name="connsiteX1" fmla="*/ 1441157 w 1983084"/>
              <a:gd name="connsiteY1" fmla="*/ 919813 h 2991507"/>
              <a:gd name="connsiteX2" fmla="*/ 1219954 w 1983084"/>
              <a:gd name="connsiteY2" fmla="*/ 1213129 h 2991507"/>
              <a:gd name="connsiteX3" fmla="*/ 939073 w 1983084"/>
              <a:gd name="connsiteY3" fmla="*/ 1450576 h 2991507"/>
              <a:gd name="connsiteX4" fmla="*/ 596812 w 1983084"/>
              <a:gd name="connsiteY4" fmla="*/ 1632245 h 2991507"/>
              <a:gd name="connsiteX5" fmla="*/ 767160 w 1983084"/>
              <a:gd name="connsiteY5" fmla="*/ 1653421 h 2991507"/>
              <a:gd name="connsiteX6" fmla="*/ 1304774 w 1983084"/>
              <a:gd name="connsiteY6" fmla="*/ 1655250 h 2991507"/>
              <a:gd name="connsiteX7" fmla="*/ 1704866 w 1983084"/>
              <a:gd name="connsiteY7" fmla="*/ 1749816 h 2991507"/>
              <a:gd name="connsiteX8" fmla="*/ 1962155 w 1983084"/>
              <a:gd name="connsiteY8" fmla="*/ 1866208 h 2991507"/>
              <a:gd name="connsiteX9" fmla="*/ 1936029 w 1983084"/>
              <a:gd name="connsiteY9" fmla="*/ 1943962 h 2991507"/>
              <a:gd name="connsiteX10" fmla="*/ 1683042 w 1983084"/>
              <a:gd name="connsiteY10" fmla="*/ 2106263 h 2991507"/>
              <a:gd name="connsiteX11" fmla="*/ 1282950 w 1983084"/>
              <a:gd name="connsiteY11" fmla="*/ 2208104 h 2991507"/>
              <a:gd name="connsiteX12" fmla="*/ 965635 w 1983084"/>
              <a:gd name="connsiteY12" fmla="*/ 2195250 h 2991507"/>
              <a:gd name="connsiteX13" fmla="*/ 608543 w 1983084"/>
              <a:gd name="connsiteY13" fmla="*/ 2089164 h 2991507"/>
              <a:gd name="connsiteX14" fmla="*/ 351749 w 1983084"/>
              <a:gd name="connsiteY14" fmla="*/ 1949541 h 2991507"/>
              <a:gd name="connsiteX15" fmla="*/ 342903 w 1983084"/>
              <a:gd name="connsiteY15" fmla="*/ 1997936 h 2991507"/>
              <a:gd name="connsiteX16" fmla="*/ 396859 w 1983084"/>
              <a:gd name="connsiteY16" fmla="*/ 2349194 h 2991507"/>
              <a:gd name="connsiteX17" fmla="*/ 489005 w 1983084"/>
              <a:gd name="connsiteY17" fmla="*/ 2732957 h 2991507"/>
              <a:gd name="connsiteX18" fmla="*/ 553043 w 1983084"/>
              <a:gd name="connsiteY18" fmla="*/ 2882494 h 2991507"/>
              <a:gd name="connsiteX19" fmla="*/ 250562 w 1983084"/>
              <a:gd name="connsiteY19" fmla="*/ 2991507 h 2991507"/>
              <a:gd name="connsiteX20" fmla="*/ 63305 w 1983084"/>
              <a:gd name="connsiteY20" fmla="*/ 2363639 h 2991507"/>
              <a:gd name="connsiteX21" fmla="*/ 199 w 1983084"/>
              <a:gd name="connsiteY21" fmla="*/ 1690577 h 2991507"/>
              <a:gd name="connsiteX22" fmla="*/ 120046 w 1983084"/>
              <a:gd name="connsiteY22" fmla="*/ 908009 h 2991507"/>
              <a:gd name="connsiteX23" fmla="*/ 308178 w 1983084"/>
              <a:gd name="connsiteY23" fmla="*/ 433148 h 2991507"/>
              <a:gd name="connsiteX24" fmla="*/ 473685 w 1983084"/>
              <a:gd name="connsiteY24" fmla="*/ 172515 h 2991507"/>
              <a:gd name="connsiteX25" fmla="*/ 642536 w 1983084"/>
              <a:gd name="connsiteY25" fmla="*/ 0 h 2991507"/>
              <a:gd name="connsiteX26" fmla="*/ 761758 w 1983084"/>
              <a:gd name="connsiteY26" fmla="*/ 332056 h 2991507"/>
              <a:gd name="connsiteX27" fmla="*/ 754644 w 1983084"/>
              <a:gd name="connsiteY27" fmla="*/ 678085 h 2991507"/>
              <a:gd name="connsiteX28" fmla="*/ 577542 w 1983084"/>
              <a:gd name="connsiteY28" fmla="*/ 1005788 h 2991507"/>
              <a:gd name="connsiteX29" fmla="*/ 580016 w 1983084"/>
              <a:gd name="connsiteY29" fmla="*/ 1049853 h 2991507"/>
              <a:gd name="connsiteX30" fmla="*/ 998754 w 1983084"/>
              <a:gd name="connsiteY30" fmla="*/ 813397 h 2991507"/>
              <a:gd name="connsiteX31" fmla="*/ 1491148 w 1983084"/>
              <a:gd name="connsiteY31" fmla="*/ 701311 h 2991507"/>
              <a:gd name="connsiteX32" fmla="*/ 1503750 w 1983084"/>
              <a:gd name="connsiteY32" fmla="*/ 708401 h 2991507"/>
              <a:gd name="connsiteX0" fmla="*/ 1503751 w 1983085"/>
              <a:gd name="connsiteY0" fmla="*/ 708401 h 2991507"/>
              <a:gd name="connsiteX1" fmla="*/ 1441158 w 1983085"/>
              <a:gd name="connsiteY1" fmla="*/ 919813 h 2991507"/>
              <a:gd name="connsiteX2" fmla="*/ 1219955 w 1983085"/>
              <a:gd name="connsiteY2" fmla="*/ 1213129 h 2991507"/>
              <a:gd name="connsiteX3" fmla="*/ 939074 w 1983085"/>
              <a:gd name="connsiteY3" fmla="*/ 1450576 h 2991507"/>
              <a:gd name="connsiteX4" fmla="*/ 596813 w 1983085"/>
              <a:gd name="connsiteY4" fmla="*/ 1632245 h 2991507"/>
              <a:gd name="connsiteX5" fmla="*/ 767161 w 1983085"/>
              <a:gd name="connsiteY5" fmla="*/ 1653421 h 2991507"/>
              <a:gd name="connsiteX6" fmla="*/ 1304775 w 1983085"/>
              <a:gd name="connsiteY6" fmla="*/ 1655250 h 2991507"/>
              <a:gd name="connsiteX7" fmla="*/ 1704867 w 1983085"/>
              <a:gd name="connsiteY7" fmla="*/ 1749816 h 2991507"/>
              <a:gd name="connsiteX8" fmla="*/ 1962156 w 1983085"/>
              <a:gd name="connsiteY8" fmla="*/ 1866208 h 2991507"/>
              <a:gd name="connsiteX9" fmla="*/ 1936030 w 1983085"/>
              <a:gd name="connsiteY9" fmla="*/ 1943962 h 2991507"/>
              <a:gd name="connsiteX10" fmla="*/ 1683043 w 1983085"/>
              <a:gd name="connsiteY10" fmla="*/ 2106263 h 2991507"/>
              <a:gd name="connsiteX11" fmla="*/ 1282951 w 1983085"/>
              <a:gd name="connsiteY11" fmla="*/ 2208104 h 2991507"/>
              <a:gd name="connsiteX12" fmla="*/ 965636 w 1983085"/>
              <a:gd name="connsiteY12" fmla="*/ 2195250 h 2991507"/>
              <a:gd name="connsiteX13" fmla="*/ 608544 w 1983085"/>
              <a:gd name="connsiteY13" fmla="*/ 2089164 h 2991507"/>
              <a:gd name="connsiteX14" fmla="*/ 351750 w 1983085"/>
              <a:gd name="connsiteY14" fmla="*/ 1949541 h 2991507"/>
              <a:gd name="connsiteX15" fmla="*/ 342904 w 1983085"/>
              <a:gd name="connsiteY15" fmla="*/ 1997936 h 2991507"/>
              <a:gd name="connsiteX16" fmla="*/ 396860 w 1983085"/>
              <a:gd name="connsiteY16" fmla="*/ 2349194 h 2991507"/>
              <a:gd name="connsiteX17" fmla="*/ 509109 w 1983085"/>
              <a:gd name="connsiteY17" fmla="*/ 2762247 h 2991507"/>
              <a:gd name="connsiteX18" fmla="*/ 553044 w 1983085"/>
              <a:gd name="connsiteY18" fmla="*/ 2882494 h 2991507"/>
              <a:gd name="connsiteX19" fmla="*/ 250563 w 1983085"/>
              <a:gd name="connsiteY19" fmla="*/ 2991507 h 2991507"/>
              <a:gd name="connsiteX20" fmla="*/ 63306 w 1983085"/>
              <a:gd name="connsiteY20" fmla="*/ 2363639 h 2991507"/>
              <a:gd name="connsiteX21" fmla="*/ 200 w 1983085"/>
              <a:gd name="connsiteY21" fmla="*/ 1690577 h 2991507"/>
              <a:gd name="connsiteX22" fmla="*/ 120047 w 1983085"/>
              <a:gd name="connsiteY22" fmla="*/ 908009 h 2991507"/>
              <a:gd name="connsiteX23" fmla="*/ 308179 w 1983085"/>
              <a:gd name="connsiteY23" fmla="*/ 433148 h 2991507"/>
              <a:gd name="connsiteX24" fmla="*/ 473686 w 1983085"/>
              <a:gd name="connsiteY24" fmla="*/ 172515 h 2991507"/>
              <a:gd name="connsiteX25" fmla="*/ 642537 w 1983085"/>
              <a:gd name="connsiteY25" fmla="*/ 0 h 2991507"/>
              <a:gd name="connsiteX26" fmla="*/ 761759 w 1983085"/>
              <a:gd name="connsiteY26" fmla="*/ 332056 h 2991507"/>
              <a:gd name="connsiteX27" fmla="*/ 754645 w 1983085"/>
              <a:gd name="connsiteY27" fmla="*/ 678085 h 2991507"/>
              <a:gd name="connsiteX28" fmla="*/ 577543 w 1983085"/>
              <a:gd name="connsiteY28" fmla="*/ 1005788 h 2991507"/>
              <a:gd name="connsiteX29" fmla="*/ 580017 w 1983085"/>
              <a:gd name="connsiteY29" fmla="*/ 1049853 h 2991507"/>
              <a:gd name="connsiteX30" fmla="*/ 998755 w 1983085"/>
              <a:gd name="connsiteY30" fmla="*/ 813397 h 2991507"/>
              <a:gd name="connsiteX31" fmla="*/ 1491149 w 1983085"/>
              <a:gd name="connsiteY31" fmla="*/ 701311 h 2991507"/>
              <a:gd name="connsiteX32" fmla="*/ 1503751 w 1983085"/>
              <a:gd name="connsiteY32" fmla="*/ 708401 h 299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83085" h="2991507">
                <a:moveTo>
                  <a:pt x="1503751" y="708401"/>
                </a:moveTo>
                <a:cubicBezTo>
                  <a:pt x="1523712" y="737061"/>
                  <a:pt x="1480707" y="845173"/>
                  <a:pt x="1441158" y="919813"/>
                </a:cubicBezTo>
                <a:cubicBezTo>
                  <a:pt x="1395959" y="1005116"/>
                  <a:pt x="1303636" y="1124669"/>
                  <a:pt x="1219955" y="1213129"/>
                </a:cubicBezTo>
                <a:cubicBezTo>
                  <a:pt x="1136275" y="1301590"/>
                  <a:pt x="1042931" y="1380723"/>
                  <a:pt x="939074" y="1450576"/>
                </a:cubicBezTo>
                <a:cubicBezTo>
                  <a:pt x="835217" y="1520429"/>
                  <a:pt x="606345" y="1620692"/>
                  <a:pt x="596813" y="1632245"/>
                </a:cubicBezTo>
                <a:cubicBezTo>
                  <a:pt x="587281" y="1643798"/>
                  <a:pt x="649167" y="1649587"/>
                  <a:pt x="767161" y="1653421"/>
                </a:cubicBezTo>
                <a:cubicBezTo>
                  <a:pt x="885155" y="1657255"/>
                  <a:pt x="1148491" y="1639184"/>
                  <a:pt x="1304775" y="1655250"/>
                </a:cubicBezTo>
                <a:cubicBezTo>
                  <a:pt x="1461059" y="1671316"/>
                  <a:pt x="1595303" y="1714658"/>
                  <a:pt x="1704867" y="1749816"/>
                </a:cubicBezTo>
                <a:cubicBezTo>
                  <a:pt x="1814430" y="1784976"/>
                  <a:pt x="1923629" y="1833850"/>
                  <a:pt x="1962156" y="1866208"/>
                </a:cubicBezTo>
                <a:cubicBezTo>
                  <a:pt x="2000683" y="1898565"/>
                  <a:pt x="1982548" y="1903952"/>
                  <a:pt x="1936030" y="1943962"/>
                </a:cubicBezTo>
                <a:cubicBezTo>
                  <a:pt x="1889511" y="1983971"/>
                  <a:pt x="1791890" y="2062239"/>
                  <a:pt x="1683043" y="2106263"/>
                </a:cubicBezTo>
                <a:cubicBezTo>
                  <a:pt x="1574197" y="2150286"/>
                  <a:pt x="1402519" y="2193274"/>
                  <a:pt x="1282951" y="2208104"/>
                </a:cubicBezTo>
                <a:cubicBezTo>
                  <a:pt x="1163382" y="2222935"/>
                  <a:pt x="1078036" y="2215074"/>
                  <a:pt x="965636" y="2195250"/>
                </a:cubicBezTo>
                <a:cubicBezTo>
                  <a:pt x="853235" y="2175427"/>
                  <a:pt x="710858" y="2130115"/>
                  <a:pt x="608544" y="2089164"/>
                </a:cubicBezTo>
                <a:cubicBezTo>
                  <a:pt x="506230" y="2048213"/>
                  <a:pt x="368968" y="1961518"/>
                  <a:pt x="351750" y="1949541"/>
                </a:cubicBezTo>
                <a:cubicBezTo>
                  <a:pt x="334532" y="1937564"/>
                  <a:pt x="335386" y="1931327"/>
                  <a:pt x="342904" y="1997936"/>
                </a:cubicBezTo>
                <a:cubicBezTo>
                  <a:pt x="350422" y="2064545"/>
                  <a:pt x="369159" y="2221809"/>
                  <a:pt x="396860" y="2349194"/>
                </a:cubicBezTo>
                <a:cubicBezTo>
                  <a:pt x="424561" y="2476579"/>
                  <a:pt x="467735" y="2639985"/>
                  <a:pt x="509109" y="2762247"/>
                </a:cubicBezTo>
                <a:lnTo>
                  <a:pt x="553044" y="2882494"/>
                </a:lnTo>
                <a:cubicBezTo>
                  <a:pt x="473777" y="2939687"/>
                  <a:pt x="326860" y="2968014"/>
                  <a:pt x="250563" y="2991507"/>
                </a:cubicBezTo>
                <a:cubicBezTo>
                  <a:pt x="170949" y="2783480"/>
                  <a:pt x="105033" y="2580461"/>
                  <a:pt x="63306" y="2363639"/>
                </a:cubicBezTo>
                <a:cubicBezTo>
                  <a:pt x="21579" y="2146817"/>
                  <a:pt x="-2461" y="1929490"/>
                  <a:pt x="200" y="1690577"/>
                </a:cubicBezTo>
                <a:cubicBezTo>
                  <a:pt x="2859" y="1451663"/>
                  <a:pt x="68717" y="1117581"/>
                  <a:pt x="120047" y="908009"/>
                </a:cubicBezTo>
                <a:cubicBezTo>
                  <a:pt x="171377" y="698438"/>
                  <a:pt x="249239" y="555730"/>
                  <a:pt x="308179" y="433148"/>
                </a:cubicBezTo>
                <a:cubicBezTo>
                  <a:pt x="367119" y="310566"/>
                  <a:pt x="414822" y="245163"/>
                  <a:pt x="473686" y="172515"/>
                </a:cubicBezTo>
                <a:cubicBezTo>
                  <a:pt x="525192" y="108949"/>
                  <a:pt x="595112" y="17610"/>
                  <a:pt x="642537" y="0"/>
                </a:cubicBezTo>
                <a:cubicBezTo>
                  <a:pt x="709556" y="115352"/>
                  <a:pt x="737990" y="210065"/>
                  <a:pt x="761759" y="332056"/>
                </a:cubicBezTo>
                <a:cubicBezTo>
                  <a:pt x="780973" y="477891"/>
                  <a:pt x="781276" y="547748"/>
                  <a:pt x="754645" y="678085"/>
                </a:cubicBezTo>
                <a:cubicBezTo>
                  <a:pt x="727497" y="810951"/>
                  <a:pt x="606647" y="943826"/>
                  <a:pt x="577543" y="1005788"/>
                </a:cubicBezTo>
                <a:cubicBezTo>
                  <a:pt x="548438" y="1067749"/>
                  <a:pt x="509816" y="1081918"/>
                  <a:pt x="580017" y="1049853"/>
                </a:cubicBezTo>
                <a:cubicBezTo>
                  <a:pt x="650219" y="1017789"/>
                  <a:pt x="846899" y="871489"/>
                  <a:pt x="998755" y="813397"/>
                </a:cubicBezTo>
                <a:cubicBezTo>
                  <a:pt x="1150609" y="755308"/>
                  <a:pt x="1446228" y="697135"/>
                  <a:pt x="1491149" y="701311"/>
                </a:cubicBezTo>
                <a:cubicBezTo>
                  <a:pt x="1496764" y="701833"/>
                  <a:pt x="1500901" y="704307"/>
                  <a:pt x="1503751" y="70840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A958C4-3098-E1EC-8CB0-92606B597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11551484" y="1559793"/>
            <a:ext cx="381416" cy="393181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0044" h="4964273">
                <a:moveTo>
                  <a:pt x="2649000" y="326"/>
                </a:moveTo>
                <a:cubicBezTo>
                  <a:pt x="3190766" y="-12684"/>
                  <a:pt x="3631137" y="366356"/>
                  <a:pt x="3964140" y="591130"/>
                </a:cubicBezTo>
                <a:cubicBezTo>
                  <a:pt x="4381335" y="1033016"/>
                  <a:pt x="4495620" y="1155441"/>
                  <a:pt x="4735908" y="1906232"/>
                </a:cubicBezTo>
                <a:cubicBezTo>
                  <a:pt x="4821021" y="2488865"/>
                  <a:pt x="4670370" y="3319588"/>
                  <a:pt x="4451030" y="3809413"/>
                </a:cubicBezTo>
                <a:cubicBezTo>
                  <a:pt x="4231690" y="4299238"/>
                  <a:pt x="3732691" y="4730212"/>
                  <a:pt x="3419865" y="4845181"/>
                </a:cubicBezTo>
                <a:cubicBezTo>
                  <a:pt x="2709019" y="5066246"/>
                  <a:pt x="1638953" y="4965760"/>
                  <a:pt x="1074535" y="4657562"/>
                </a:cubicBezTo>
                <a:cubicBezTo>
                  <a:pt x="510117" y="4349364"/>
                  <a:pt x="145196" y="3625226"/>
                  <a:pt x="33359" y="2995991"/>
                </a:cubicBezTo>
                <a:cubicBezTo>
                  <a:pt x="-94426" y="2318909"/>
                  <a:pt x="156197" y="1305459"/>
                  <a:pt x="592137" y="806182"/>
                </a:cubicBezTo>
                <a:cubicBezTo>
                  <a:pt x="1028077" y="306905"/>
                  <a:pt x="1996327" y="31074"/>
                  <a:pt x="2649000" y="32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97E5D6-4D7F-0F66-888F-1883E7505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775645" y="4073460"/>
            <a:ext cx="435910" cy="426568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854502"/>
              <a:gd name="connsiteY0" fmla="*/ 326 h 4679289"/>
              <a:gd name="connsiteX1" fmla="*/ 3964140 w 4854502"/>
              <a:gd name="connsiteY1" fmla="*/ 591130 h 4679289"/>
              <a:gd name="connsiteX2" fmla="*/ 4735908 w 4854502"/>
              <a:gd name="connsiteY2" fmla="*/ 1906232 h 4679289"/>
              <a:gd name="connsiteX3" fmla="*/ 4451030 w 4854502"/>
              <a:gd name="connsiteY3" fmla="*/ 3809413 h 4679289"/>
              <a:gd name="connsiteX4" fmla="*/ 1074535 w 4854502"/>
              <a:gd name="connsiteY4" fmla="*/ 4657562 h 4679289"/>
              <a:gd name="connsiteX5" fmla="*/ 33359 w 4854502"/>
              <a:gd name="connsiteY5" fmla="*/ 2995991 h 4679289"/>
              <a:gd name="connsiteX6" fmla="*/ 592137 w 4854502"/>
              <a:gd name="connsiteY6" fmla="*/ 806182 h 4679289"/>
              <a:gd name="connsiteX7" fmla="*/ 2649000 w 4854502"/>
              <a:gd name="connsiteY7" fmla="*/ 326 h 4679289"/>
              <a:gd name="connsiteX0" fmla="*/ 2615635 w 4821137"/>
              <a:gd name="connsiteY0" fmla="*/ 326 h 4679289"/>
              <a:gd name="connsiteX1" fmla="*/ 3930775 w 4821137"/>
              <a:gd name="connsiteY1" fmla="*/ 591130 h 4679289"/>
              <a:gd name="connsiteX2" fmla="*/ 4702543 w 4821137"/>
              <a:gd name="connsiteY2" fmla="*/ 1906232 h 4679289"/>
              <a:gd name="connsiteX3" fmla="*/ 4417665 w 4821137"/>
              <a:gd name="connsiteY3" fmla="*/ 3809413 h 4679289"/>
              <a:gd name="connsiteX4" fmla="*/ 1041170 w 4821137"/>
              <a:gd name="connsiteY4" fmla="*/ 4657562 h 4679289"/>
              <a:gd name="connsiteX5" fmla="*/ -6 w 4821137"/>
              <a:gd name="connsiteY5" fmla="*/ 2995991 h 4679289"/>
              <a:gd name="connsiteX6" fmla="*/ 2615635 w 4821137"/>
              <a:gd name="connsiteY6" fmla="*/ 326 h 4679289"/>
              <a:gd name="connsiteX0" fmla="*/ 1273592 w 4821137"/>
              <a:gd name="connsiteY0" fmla="*/ 509 h 4538208"/>
              <a:gd name="connsiteX1" fmla="*/ 3930775 w 4821137"/>
              <a:gd name="connsiteY1" fmla="*/ 450049 h 4538208"/>
              <a:gd name="connsiteX2" fmla="*/ 4702543 w 4821137"/>
              <a:gd name="connsiteY2" fmla="*/ 1765151 h 4538208"/>
              <a:gd name="connsiteX3" fmla="*/ 4417665 w 4821137"/>
              <a:gd name="connsiteY3" fmla="*/ 3668332 h 4538208"/>
              <a:gd name="connsiteX4" fmla="*/ 1041170 w 4821137"/>
              <a:gd name="connsiteY4" fmla="*/ 4516481 h 4538208"/>
              <a:gd name="connsiteX5" fmla="*/ -6 w 4821137"/>
              <a:gd name="connsiteY5" fmla="*/ 2854910 h 4538208"/>
              <a:gd name="connsiteX6" fmla="*/ 1273592 w 4821137"/>
              <a:gd name="connsiteY6" fmla="*/ 509 h 4538208"/>
              <a:gd name="connsiteX0" fmla="*/ 1273592 w 4748056"/>
              <a:gd name="connsiteY0" fmla="*/ 509 h 4616908"/>
              <a:gd name="connsiteX1" fmla="*/ 3930775 w 4748056"/>
              <a:gd name="connsiteY1" fmla="*/ 450049 h 4616908"/>
              <a:gd name="connsiteX2" fmla="*/ 4702543 w 4748056"/>
              <a:gd name="connsiteY2" fmla="*/ 1765151 h 4616908"/>
              <a:gd name="connsiteX3" fmla="*/ 4205529 w 4748056"/>
              <a:gd name="connsiteY3" fmla="*/ 4141576 h 4616908"/>
              <a:gd name="connsiteX4" fmla="*/ 1041170 w 4748056"/>
              <a:gd name="connsiteY4" fmla="*/ 4516481 h 4616908"/>
              <a:gd name="connsiteX5" fmla="*/ -6 w 4748056"/>
              <a:gd name="connsiteY5" fmla="*/ 2854910 h 4616908"/>
              <a:gd name="connsiteX6" fmla="*/ 1273592 w 4748056"/>
              <a:gd name="connsiteY6" fmla="*/ 509 h 4616908"/>
              <a:gd name="connsiteX0" fmla="*/ 1273592 w 4733640"/>
              <a:gd name="connsiteY0" fmla="*/ 509 h 4686390"/>
              <a:gd name="connsiteX1" fmla="*/ 3930775 w 4733640"/>
              <a:gd name="connsiteY1" fmla="*/ 450049 h 4686390"/>
              <a:gd name="connsiteX2" fmla="*/ 4702543 w 4733640"/>
              <a:gd name="connsiteY2" fmla="*/ 1765151 h 4686390"/>
              <a:gd name="connsiteX3" fmla="*/ 4205529 w 4733640"/>
              <a:gd name="connsiteY3" fmla="*/ 4141576 h 4686390"/>
              <a:gd name="connsiteX4" fmla="*/ 1606488 w 4733640"/>
              <a:gd name="connsiteY4" fmla="*/ 4600718 h 4686390"/>
              <a:gd name="connsiteX5" fmla="*/ -6 w 4733640"/>
              <a:gd name="connsiteY5" fmla="*/ 2854910 h 4686390"/>
              <a:gd name="connsiteX6" fmla="*/ 1273592 w 4733640"/>
              <a:gd name="connsiteY6" fmla="*/ 509 h 468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3640" h="4686390">
                <a:moveTo>
                  <a:pt x="1273592" y="509"/>
                </a:moveTo>
                <a:cubicBezTo>
                  <a:pt x="1815358" y="-12501"/>
                  <a:pt x="3597772" y="225275"/>
                  <a:pt x="3930775" y="450049"/>
                </a:cubicBezTo>
                <a:cubicBezTo>
                  <a:pt x="4347970" y="891935"/>
                  <a:pt x="4462255" y="1014360"/>
                  <a:pt x="4702543" y="1765151"/>
                </a:cubicBezTo>
                <a:cubicBezTo>
                  <a:pt x="4787656" y="2347784"/>
                  <a:pt x="4721538" y="3668982"/>
                  <a:pt x="4205529" y="4141576"/>
                </a:cubicBezTo>
                <a:cubicBezTo>
                  <a:pt x="3689520" y="4614170"/>
                  <a:pt x="2307410" y="4815162"/>
                  <a:pt x="1606488" y="4600718"/>
                </a:cubicBezTo>
                <a:cubicBezTo>
                  <a:pt x="905566" y="4386274"/>
                  <a:pt x="111831" y="3484145"/>
                  <a:pt x="-6" y="2854910"/>
                </a:cubicBezTo>
                <a:cubicBezTo>
                  <a:pt x="262405" y="2078704"/>
                  <a:pt x="618462" y="401319"/>
                  <a:pt x="1273592" y="50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554DE5-4EB6-37B0-5592-8BC98C2F4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6281" y="4807207"/>
            <a:ext cx="918368" cy="1207049"/>
            <a:chOff x="-78390" y="3121814"/>
            <a:chExt cx="1118491" cy="14700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07B540-B9C5-D9E2-A821-31C426CF0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04018" flipH="1" flipV="1">
              <a:off x="-78390" y="3123108"/>
              <a:ext cx="1116483" cy="1468785"/>
            </a:xfrm>
            <a:custGeom>
              <a:avLst/>
              <a:gdLst>
                <a:gd name="connsiteX0" fmla="*/ 956391 w 1116483"/>
                <a:gd name="connsiteY0" fmla="*/ 153 h 1468785"/>
                <a:gd name="connsiteX1" fmla="*/ 1079077 w 1116483"/>
                <a:gd name="connsiteY1" fmla="*/ 602009 h 1468785"/>
                <a:gd name="connsiteX2" fmla="*/ 1116462 w 1116483"/>
                <a:gd name="connsiteY2" fmla="*/ 914073 h 1468785"/>
                <a:gd name="connsiteX3" fmla="*/ 980622 w 1116483"/>
                <a:gd name="connsiteY3" fmla="*/ 1295771 h 1468785"/>
                <a:gd name="connsiteX4" fmla="*/ 687235 w 1116483"/>
                <a:gd name="connsiteY4" fmla="*/ 1454403 h 1468785"/>
                <a:gd name="connsiteX5" fmla="*/ 230877 w 1116483"/>
                <a:gd name="connsiteY5" fmla="*/ 1407013 h 1468785"/>
                <a:gd name="connsiteX6" fmla="*/ 10870 w 1116483"/>
                <a:gd name="connsiteY6" fmla="*/ 974245 h 1468785"/>
                <a:gd name="connsiteX7" fmla="*/ 0 w 1116483"/>
                <a:gd name="connsiteY7" fmla="*/ 928504 h 1468785"/>
                <a:gd name="connsiteX8" fmla="*/ 152769 w 1116483"/>
                <a:gd name="connsiteY8" fmla="*/ 416039 h 1468785"/>
                <a:gd name="connsiteX9" fmla="*/ 283884 w 1116483"/>
                <a:gd name="connsiteY9" fmla="*/ 567386 h 1468785"/>
                <a:gd name="connsiteX10" fmla="*/ 580542 w 1116483"/>
                <a:gd name="connsiteY10" fmla="*/ 965435 h 1468785"/>
                <a:gd name="connsiteX11" fmla="*/ 956391 w 1116483"/>
                <a:gd name="connsiteY11" fmla="*/ 153 h 146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6483" h="1468785">
                  <a:moveTo>
                    <a:pt x="956391" y="153"/>
                  </a:moveTo>
                  <a:cubicBezTo>
                    <a:pt x="980866" y="41805"/>
                    <a:pt x="1054729" y="367188"/>
                    <a:pt x="1079077" y="602009"/>
                  </a:cubicBezTo>
                  <a:lnTo>
                    <a:pt x="1116462" y="914073"/>
                  </a:lnTo>
                  <a:cubicBezTo>
                    <a:pt x="1117404" y="1121914"/>
                    <a:pt x="1088329" y="1174644"/>
                    <a:pt x="980622" y="1295771"/>
                  </a:cubicBezTo>
                  <a:cubicBezTo>
                    <a:pt x="915272" y="1377907"/>
                    <a:pt x="812193" y="1435863"/>
                    <a:pt x="687235" y="1454403"/>
                  </a:cubicBezTo>
                  <a:cubicBezTo>
                    <a:pt x="562278" y="1472943"/>
                    <a:pt x="343604" y="1487039"/>
                    <a:pt x="230877" y="1407013"/>
                  </a:cubicBezTo>
                  <a:cubicBezTo>
                    <a:pt x="118149" y="1326987"/>
                    <a:pt x="31964" y="1073797"/>
                    <a:pt x="10870" y="974245"/>
                  </a:cubicBezTo>
                  <a:lnTo>
                    <a:pt x="0" y="928504"/>
                  </a:lnTo>
                  <a:lnTo>
                    <a:pt x="152769" y="416039"/>
                  </a:lnTo>
                  <a:lnTo>
                    <a:pt x="283884" y="567386"/>
                  </a:lnTo>
                  <a:cubicBezTo>
                    <a:pt x="413735" y="726703"/>
                    <a:pt x="469476" y="829713"/>
                    <a:pt x="580542" y="965435"/>
                  </a:cubicBezTo>
                  <a:cubicBezTo>
                    <a:pt x="683140" y="636911"/>
                    <a:pt x="935120" y="-11453"/>
                    <a:pt x="956391" y="15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68D77E2-FC6B-1120-A088-078257E7D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04018" flipH="1" flipV="1">
              <a:off x="-76382" y="3121814"/>
              <a:ext cx="1116483" cy="1468785"/>
            </a:xfrm>
            <a:custGeom>
              <a:avLst/>
              <a:gdLst>
                <a:gd name="connsiteX0" fmla="*/ 956391 w 1116483"/>
                <a:gd name="connsiteY0" fmla="*/ 153 h 1468785"/>
                <a:gd name="connsiteX1" fmla="*/ 1079077 w 1116483"/>
                <a:gd name="connsiteY1" fmla="*/ 602009 h 1468785"/>
                <a:gd name="connsiteX2" fmla="*/ 1116462 w 1116483"/>
                <a:gd name="connsiteY2" fmla="*/ 914073 h 1468785"/>
                <a:gd name="connsiteX3" fmla="*/ 980622 w 1116483"/>
                <a:gd name="connsiteY3" fmla="*/ 1295771 h 1468785"/>
                <a:gd name="connsiteX4" fmla="*/ 687235 w 1116483"/>
                <a:gd name="connsiteY4" fmla="*/ 1454403 h 1468785"/>
                <a:gd name="connsiteX5" fmla="*/ 230877 w 1116483"/>
                <a:gd name="connsiteY5" fmla="*/ 1407013 h 1468785"/>
                <a:gd name="connsiteX6" fmla="*/ 10870 w 1116483"/>
                <a:gd name="connsiteY6" fmla="*/ 974245 h 1468785"/>
                <a:gd name="connsiteX7" fmla="*/ 0 w 1116483"/>
                <a:gd name="connsiteY7" fmla="*/ 928504 h 1468785"/>
                <a:gd name="connsiteX8" fmla="*/ 152769 w 1116483"/>
                <a:gd name="connsiteY8" fmla="*/ 416039 h 1468785"/>
                <a:gd name="connsiteX9" fmla="*/ 283884 w 1116483"/>
                <a:gd name="connsiteY9" fmla="*/ 567386 h 1468785"/>
                <a:gd name="connsiteX10" fmla="*/ 580542 w 1116483"/>
                <a:gd name="connsiteY10" fmla="*/ 965435 h 1468785"/>
                <a:gd name="connsiteX11" fmla="*/ 956391 w 1116483"/>
                <a:gd name="connsiteY11" fmla="*/ 153 h 146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6483" h="1468785">
                  <a:moveTo>
                    <a:pt x="956391" y="153"/>
                  </a:moveTo>
                  <a:cubicBezTo>
                    <a:pt x="980866" y="41805"/>
                    <a:pt x="1054729" y="367188"/>
                    <a:pt x="1079077" y="602009"/>
                  </a:cubicBezTo>
                  <a:lnTo>
                    <a:pt x="1116462" y="914073"/>
                  </a:lnTo>
                  <a:cubicBezTo>
                    <a:pt x="1117404" y="1121914"/>
                    <a:pt x="1088329" y="1174644"/>
                    <a:pt x="980622" y="1295771"/>
                  </a:cubicBezTo>
                  <a:cubicBezTo>
                    <a:pt x="915272" y="1377907"/>
                    <a:pt x="812193" y="1435863"/>
                    <a:pt x="687235" y="1454403"/>
                  </a:cubicBezTo>
                  <a:cubicBezTo>
                    <a:pt x="562278" y="1472943"/>
                    <a:pt x="343604" y="1487039"/>
                    <a:pt x="230877" y="1407013"/>
                  </a:cubicBezTo>
                  <a:cubicBezTo>
                    <a:pt x="118149" y="1326987"/>
                    <a:pt x="31964" y="1073797"/>
                    <a:pt x="10870" y="974245"/>
                  </a:cubicBezTo>
                  <a:lnTo>
                    <a:pt x="0" y="928504"/>
                  </a:lnTo>
                  <a:lnTo>
                    <a:pt x="152769" y="416039"/>
                  </a:lnTo>
                  <a:lnTo>
                    <a:pt x="283884" y="567386"/>
                  </a:lnTo>
                  <a:cubicBezTo>
                    <a:pt x="413735" y="726703"/>
                    <a:pt x="469476" y="829713"/>
                    <a:pt x="580542" y="965435"/>
                  </a:cubicBezTo>
                  <a:cubicBezTo>
                    <a:pt x="683140" y="636911"/>
                    <a:pt x="935120" y="-11453"/>
                    <a:pt x="956391" y="15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A434C8A-1FE7-78C7-2287-A4551C31C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024533">
            <a:off x="601441" y="6064350"/>
            <a:ext cx="1531574" cy="583997"/>
          </a:xfrm>
          <a:custGeom>
            <a:avLst/>
            <a:gdLst>
              <a:gd name="connsiteX0" fmla="*/ 136 w 1688483"/>
              <a:gd name="connsiteY0" fmla="*/ 370971 h 643827"/>
              <a:gd name="connsiteX1" fmla="*/ 29796 w 1688483"/>
              <a:gd name="connsiteY1" fmla="*/ 321031 h 643827"/>
              <a:gd name="connsiteX2" fmla="*/ 193494 w 1688483"/>
              <a:gd name="connsiteY2" fmla="*/ 0 h 643827"/>
              <a:gd name="connsiteX3" fmla="*/ 342419 w 1688483"/>
              <a:gd name="connsiteY3" fmla="*/ 41231 h 643827"/>
              <a:gd name="connsiteX4" fmla="*/ 1514785 w 1688483"/>
              <a:gd name="connsiteY4" fmla="*/ 356991 h 643827"/>
              <a:gd name="connsiteX5" fmla="*/ 1546388 w 1688483"/>
              <a:gd name="connsiteY5" fmla="*/ 365855 h 643827"/>
              <a:gd name="connsiteX6" fmla="*/ 1688483 w 1688483"/>
              <a:gd name="connsiteY6" fmla="*/ 643827 h 643827"/>
              <a:gd name="connsiteX7" fmla="*/ 1676562 w 1688483"/>
              <a:gd name="connsiteY7" fmla="*/ 642998 h 643827"/>
              <a:gd name="connsiteX8" fmla="*/ 647542 w 1688483"/>
              <a:gd name="connsiteY8" fmla="*/ 494202 h 643827"/>
              <a:gd name="connsiteX9" fmla="*/ 18901 w 1688483"/>
              <a:gd name="connsiteY9" fmla="*/ 385890 h 643827"/>
              <a:gd name="connsiteX10" fmla="*/ 136 w 1688483"/>
              <a:gd name="connsiteY10" fmla="*/ 370971 h 64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8483" h="643827">
                <a:moveTo>
                  <a:pt x="136" y="370971"/>
                </a:moveTo>
                <a:cubicBezTo>
                  <a:pt x="-1089" y="364364"/>
                  <a:pt x="5757" y="351920"/>
                  <a:pt x="29796" y="321031"/>
                </a:cubicBezTo>
                <a:lnTo>
                  <a:pt x="193494" y="0"/>
                </a:lnTo>
                <a:lnTo>
                  <a:pt x="342419" y="41231"/>
                </a:lnTo>
                <a:cubicBezTo>
                  <a:pt x="669643" y="131506"/>
                  <a:pt x="1200274" y="269712"/>
                  <a:pt x="1514785" y="356991"/>
                </a:cubicBezTo>
                <a:lnTo>
                  <a:pt x="1546388" y="365855"/>
                </a:lnTo>
                <a:lnTo>
                  <a:pt x="1688483" y="643827"/>
                </a:lnTo>
                <a:lnTo>
                  <a:pt x="1676562" y="642998"/>
                </a:lnTo>
                <a:cubicBezTo>
                  <a:pt x="1492444" y="628757"/>
                  <a:pt x="846083" y="561989"/>
                  <a:pt x="647542" y="494202"/>
                </a:cubicBezTo>
                <a:cubicBezTo>
                  <a:pt x="388059" y="448142"/>
                  <a:pt x="164605" y="426337"/>
                  <a:pt x="18901" y="385890"/>
                </a:cubicBezTo>
                <a:cubicBezTo>
                  <a:pt x="10657" y="378348"/>
                  <a:pt x="1361" y="377578"/>
                  <a:pt x="136" y="37097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1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92933A-DD19-42C7-2492-31C182F59775}"/>
              </a:ext>
            </a:extLst>
          </p:cNvPr>
          <p:cNvSpPr txBox="1"/>
          <p:nvPr/>
        </p:nvSpPr>
        <p:spPr>
          <a:xfrm>
            <a:off x="525624" y="895739"/>
            <a:ext cx="111407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4131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E30B3-2B5D-BDAF-3A37-182841E5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an OVARY RESEMBLES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8B9E2A-0E3C-F0F3-E98C-369143920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206" b="3710"/>
          <a:stretch/>
        </p:blipFill>
        <p:spPr>
          <a:xfrm>
            <a:off x="3866565" y="1825625"/>
            <a:ext cx="4458870" cy="4351338"/>
          </a:xfrm>
        </p:spPr>
      </p:pic>
    </p:spTree>
    <p:extLst>
      <p:ext uri="{BB962C8B-B14F-4D97-AF65-F5344CB8AC3E}">
        <p14:creationId xmlns:p14="http://schemas.microsoft.com/office/powerpoint/2010/main" val="1260762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3E4F1BF-D9B3-909D-5A9E-DF1DA6CB6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050873"/>
              </p:ext>
            </p:extLst>
          </p:nvPr>
        </p:nvGraphicFramePr>
        <p:xfrm>
          <a:off x="-699797" y="-342026"/>
          <a:ext cx="13408089" cy="7542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6096186" imgH="3429175" progId="PowerPoint.Slide.12">
                  <p:embed/>
                </p:oleObj>
              </mc:Choice>
              <mc:Fallback>
                <p:oleObj name="Slide" r:id="rId2" imgW="6096186" imgH="3429175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699797" y="-342026"/>
                        <a:ext cx="13408089" cy="7542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649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42834405-F5F4-DB7F-7CB2-3680B3BAF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6361" y="552645"/>
            <a:ext cx="2820770" cy="2787714"/>
          </a:xfrm>
          <a:prstGeom prst="rect">
            <a:avLst/>
          </a:prstGeom>
        </p:spPr>
      </p:pic>
      <p:pic>
        <p:nvPicPr>
          <p:cNvPr id="5" name="Picture 4" descr="A picture containing paper clip, light&#10;&#10;Description automatically generated">
            <a:extLst>
              <a:ext uri="{FF2B5EF4-FFF2-40B4-BE49-F238E27FC236}">
                <a16:creationId xmlns:a16="http://schemas.microsoft.com/office/drawing/2014/main" id="{0CF2B21F-46C3-5E8C-CADA-E5B4EE45A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70365" y="242595"/>
            <a:ext cx="4217437" cy="4217437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F5656E1-F751-02DD-E425-720405516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667000" y="2760306"/>
            <a:ext cx="4097694" cy="4097694"/>
          </a:xfrm>
          <a:prstGeom prst="rect">
            <a:avLst/>
          </a:prstGeom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FF4F9003-67FF-A229-FF42-3B99C896CE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80523" y="3340359"/>
            <a:ext cx="3275046" cy="32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7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10DB9-1CAA-B19A-FDEE-77BB35DAA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919" b="1172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E8FF5F-570A-385B-1495-E20C6DEE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PROJECTION for 2040, World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776CD-C0D0-132D-C244-A38B7339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Diagnosis with ovarian cancer will rise by 37%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Dying from ovarian cancer will rise 50%</a:t>
            </a:r>
          </a:p>
        </p:txBody>
      </p:sp>
    </p:spTree>
    <p:extLst>
      <p:ext uri="{BB962C8B-B14F-4D97-AF65-F5344CB8AC3E}">
        <p14:creationId xmlns:p14="http://schemas.microsoft.com/office/powerpoint/2010/main" val="606543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!!BGRectangle">
            <a:extLst>
              <a:ext uri="{FF2B5EF4-FFF2-40B4-BE49-F238E27FC236}">
                <a16:creationId xmlns:a16="http://schemas.microsoft.com/office/drawing/2014/main" id="{9CC67894-1D18-43E0-B8E1-ECF37EB0D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3E3398-4840-4DA1-B674-51AE569B2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CC371-54B9-8342-581F-8D91409D9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288" r="1601" b="1"/>
          <a:stretch/>
        </p:blipFill>
        <p:spPr>
          <a:xfrm>
            <a:off x="-3048" y="-20897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8E81B4-46CE-5F4F-9C43-B4A22B00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9190889" cy="4571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!!Line">
            <a:extLst>
              <a:ext uri="{FF2B5EF4-FFF2-40B4-BE49-F238E27FC236}">
                <a16:creationId xmlns:a16="http://schemas.microsoft.com/office/drawing/2014/main" id="{83306AB0-8BF5-43D5-B5E2-C53EA0783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826324"/>
            <a:ext cx="27432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72D3-F180-B8B9-609D-3F5E255DA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1163773"/>
            <a:ext cx="10410524" cy="4126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7</a:t>
            </a:r>
            <a:r>
              <a:rPr lang="en-US" sz="3600" baseline="30000" dirty="0">
                <a:solidFill>
                  <a:srgbClr val="FFFFFF"/>
                </a:solidFill>
              </a:rPr>
              <a:t>th</a:t>
            </a:r>
            <a:r>
              <a:rPr lang="en-US" sz="3600" dirty="0">
                <a:solidFill>
                  <a:srgbClr val="FFFFFF"/>
                </a:solidFill>
              </a:rPr>
              <a:t> most common cancer in women—worldwide</a:t>
            </a:r>
          </a:p>
          <a:p>
            <a:pPr marL="0" indent="0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8</a:t>
            </a:r>
            <a:r>
              <a:rPr lang="en-US" sz="3600" baseline="30000" dirty="0">
                <a:solidFill>
                  <a:srgbClr val="FFFFFF"/>
                </a:solidFill>
              </a:rPr>
              <a:t>th</a:t>
            </a:r>
            <a:r>
              <a:rPr lang="en-US" sz="3600" dirty="0">
                <a:solidFill>
                  <a:srgbClr val="FFFFFF"/>
                </a:solidFill>
              </a:rPr>
              <a:t> most common cause of death in women—worldwide</a:t>
            </a:r>
          </a:p>
          <a:p>
            <a:pPr marL="0" indent="0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5</a:t>
            </a:r>
            <a:r>
              <a:rPr lang="en-US" sz="3600" baseline="30000" dirty="0">
                <a:solidFill>
                  <a:srgbClr val="FFFFFF"/>
                </a:solidFill>
              </a:rPr>
              <a:t>th</a:t>
            </a:r>
            <a:r>
              <a:rPr lang="en-US" sz="3600" dirty="0">
                <a:solidFill>
                  <a:srgbClr val="FFFFFF"/>
                </a:solidFill>
              </a:rPr>
              <a:t> most common cause of death in women—U.S.</a:t>
            </a:r>
          </a:p>
          <a:p>
            <a:pPr marL="0" indent="0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Accounts for more deaths than any other cancer of female reproductive system in U.S.</a:t>
            </a:r>
          </a:p>
        </p:txBody>
      </p:sp>
    </p:spTree>
    <p:extLst>
      <p:ext uri="{BB962C8B-B14F-4D97-AF65-F5344CB8AC3E}">
        <p14:creationId xmlns:p14="http://schemas.microsoft.com/office/powerpoint/2010/main" val="262476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B940-612E-CEBF-A80C-46F19569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HOW ARE YOU FEELING??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857A3-7620-8E2D-BF64-334C2FF87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272956"/>
            <a:ext cx="3367955" cy="6297526"/>
          </a:xfrm>
        </p:spPr>
        <p:txBody>
          <a:bodyPr anchor="ctr">
            <a:normAutofit lnSpcReduction="10000"/>
          </a:bodyPr>
          <a:lstStyle/>
          <a:p>
            <a:pPr marL="0" indent="0" rtl="0" eaLnBrk="1" latinLnBrk="0" hangingPunct="1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900" dirty="0"/>
              <a:t>	Fatigue				</a:t>
            </a:r>
          </a:p>
          <a:p>
            <a:pPr marL="0" indent="0">
              <a:buNone/>
            </a:pPr>
            <a:r>
              <a:rPr lang="en-US" sz="3900" dirty="0"/>
              <a:t>Stomach Upset				</a:t>
            </a:r>
            <a:r>
              <a:rPr lang="en-US" sz="3900" dirty="0">
                <a:latin typeface="Calibri" panose="020F0502020204030204" pitchFamily="34" charset="0"/>
              </a:rPr>
              <a:t>Nausea</a:t>
            </a:r>
          </a:p>
          <a:p>
            <a:pPr marL="0" indent="0">
              <a:buNone/>
            </a:pPr>
            <a:endParaRPr lang="en-US" sz="3900" dirty="0"/>
          </a:p>
          <a:p>
            <a:pPr marL="0" indent="0">
              <a:buNone/>
            </a:pPr>
            <a:r>
              <a:rPr lang="en-US" sz="3900" dirty="0"/>
              <a:t>Pressure in back or pelvis</a:t>
            </a:r>
          </a:p>
          <a:p>
            <a:pPr marL="0" indent="0">
              <a:buNone/>
            </a:pPr>
            <a:endParaRPr lang="en-US" sz="3900" dirty="0"/>
          </a:p>
          <a:p>
            <a:pPr marL="0" indent="0">
              <a:buNone/>
            </a:pPr>
            <a:r>
              <a:rPr lang="en-US" sz="39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	Back Pain</a:t>
            </a:r>
            <a:r>
              <a:rPr lang="en-US" sz="36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lang="en-US" sz="2000" dirty="0"/>
              <a:t>					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E1DF-D635-63EF-44D8-C4048677E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5038" y="473654"/>
            <a:ext cx="3464704" cy="59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01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465</Words>
  <Application>Microsoft Office PowerPoint</Application>
  <PresentationFormat>Widescreen</PresentationFormat>
  <Paragraphs>147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Chiller</vt:lpstr>
      <vt:lpstr>Courier New</vt:lpstr>
      <vt:lpstr>Times New Roman</vt:lpstr>
      <vt:lpstr>Office Theme</vt:lpstr>
      <vt:lpstr>Slide</vt:lpstr>
      <vt:lpstr>THE SILENT KILLER</vt:lpstr>
      <vt:lpstr>PowerPoint Presentation</vt:lpstr>
      <vt:lpstr>PowerPoint Presentation</vt:lpstr>
      <vt:lpstr>WHAT an OVARY RESEMBLES</vt:lpstr>
      <vt:lpstr>PowerPoint Presentation</vt:lpstr>
      <vt:lpstr>PowerPoint Presentation</vt:lpstr>
      <vt:lpstr>PROJECTION for 2040, World</vt:lpstr>
      <vt:lpstr>PowerPoint Presentation</vt:lpstr>
      <vt:lpstr>HOW ARE YOU FEELING??</vt:lpstr>
      <vt:lpstr>SYMPTOMS</vt:lpstr>
      <vt:lpstr>MIMICS of OVARIAN CANCER</vt:lpstr>
      <vt:lpstr>MORE MIMICS</vt:lpstr>
      <vt:lpstr>OVARIAN CELLS</vt:lpstr>
      <vt:lpstr>RISKS</vt:lpstr>
      <vt:lpstr>Risks, continued…</vt:lpstr>
      <vt:lpstr>More Risks…</vt:lpstr>
      <vt:lpstr>More…</vt:lpstr>
      <vt:lpstr>Lastly…</vt:lpstr>
      <vt:lpstr>UNCLEAR EFFECTS on OVARIAN CANCER</vt:lpstr>
      <vt:lpstr>LOWER YOUR RISK</vt:lpstr>
      <vt:lpstr>PREVENTION</vt:lpstr>
      <vt:lpstr>PREVENTION</vt:lpstr>
      <vt:lpstr>PREVENTION</vt:lpstr>
      <vt:lpstr>TESTING</vt:lpstr>
      <vt:lpstr>THEN…</vt:lpstr>
      <vt:lpstr>WHAT STAGE ARE YOU AT?</vt:lpstr>
      <vt:lpstr>PowerPoint Presentation</vt:lpstr>
      <vt:lpstr>QUESTIONS TO ASK</vt:lpstr>
      <vt:lpstr>OVARIAN CANCER AWARENESS</vt:lpstr>
      <vt:lpstr>PowerPoint Presentation</vt:lpstr>
      <vt:lpstr>NO WOMAN LEFT BEHIND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SILENT KILLER</dc:title>
  <dc:creator>Margaret Polen</dc:creator>
  <cp:lastModifiedBy>Margaret Polen</cp:lastModifiedBy>
  <cp:revision>12</cp:revision>
  <cp:lastPrinted>2022-06-26T20:38:28Z</cp:lastPrinted>
  <dcterms:created xsi:type="dcterms:W3CDTF">2022-05-11T19:28:29Z</dcterms:created>
  <dcterms:modified xsi:type="dcterms:W3CDTF">2023-09-28T21:41:32Z</dcterms:modified>
</cp:coreProperties>
</file>