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74" r:id="rId9"/>
    <p:sldId id="275" r:id="rId10"/>
    <p:sldId id="259" r:id="rId11"/>
    <p:sldId id="272" r:id="rId12"/>
    <p:sldId id="278" r:id="rId13"/>
    <p:sldId id="260" r:id="rId14"/>
    <p:sldId id="269" r:id="rId15"/>
    <p:sldId id="273" r:id="rId16"/>
    <p:sldId id="261" r:id="rId17"/>
    <p:sldId id="262" r:id="rId18"/>
    <p:sldId id="263" r:id="rId19"/>
    <p:sldId id="264" r:id="rId20"/>
    <p:sldId id="270" r:id="rId21"/>
    <p:sldId id="271" r:id="rId22"/>
    <p:sldId id="276" r:id="rId23"/>
    <p:sldId id="277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614729-AFE2-478A-A3FD-AAFC1F5B6B03}" v="12" dt="2025-06-03T15:26:12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gelo,Linda" userId="7b2f47e7-2fb1-4602-bbca-fa18d798dd85" providerId="ADAL" clId="{80614729-AFE2-478A-A3FD-AAFC1F5B6B03}"/>
    <pc:docChg chg="custSel addSld modSld sldOrd modNotesMaster">
      <pc:chgData name="Langelo,Linda" userId="7b2f47e7-2fb1-4602-bbca-fa18d798dd85" providerId="ADAL" clId="{80614729-AFE2-478A-A3FD-AAFC1F5B6B03}" dt="2025-06-04T14:22:25.670" v="1321" actId="20577"/>
      <pc:docMkLst>
        <pc:docMk/>
      </pc:docMkLst>
      <pc:sldChg chg="addSp modSp mod modMedia setBg">
        <pc:chgData name="Langelo,Linda" userId="7b2f47e7-2fb1-4602-bbca-fa18d798dd85" providerId="ADAL" clId="{80614729-AFE2-478A-A3FD-AAFC1F5B6B03}" dt="2025-05-28T20:48:36.134" v="976"/>
        <pc:sldMkLst>
          <pc:docMk/>
          <pc:sldMk cId="924984987" sldId="256"/>
        </pc:sldMkLst>
        <pc:spChg chg="mod">
          <ac:chgData name="Langelo,Linda" userId="7b2f47e7-2fb1-4602-bbca-fa18d798dd85" providerId="ADAL" clId="{80614729-AFE2-478A-A3FD-AAFC1F5B6B03}" dt="2025-05-28T20:48:34.301" v="974" actId="26606"/>
          <ac:spMkLst>
            <pc:docMk/>
            <pc:sldMk cId="924984987" sldId="256"/>
            <ac:spMk id="2" creationId="{4AD108DD-382B-C3AE-B19B-4EEEA36088C6}"/>
          </ac:spMkLst>
        </pc:spChg>
        <pc:spChg chg="mod">
          <ac:chgData name="Langelo,Linda" userId="7b2f47e7-2fb1-4602-bbca-fa18d798dd85" providerId="ADAL" clId="{80614729-AFE2-478A-A3FD-AAFC1F5B6B03}" dt="2025-05-28T20:48:34.301" v="974" actId="26606"/>
          <ac:spMkLst>
            <pc:docMk/>
            <pc:sldMk cId="924984987" sldId="256"/>
            <ac:spMk id="3" creationId="{10DBACA6-2080-46F3-0DD7-F41490631C4A}"/>
          </ac:spMkLst>
        </pc:spChg>
        <pc:spChg chg="add">
          <ac:chgData name="Langelo,Linda" userId="7b2f47e7-2fb1-4602-bbca-fa18d798dd85" providerId="ADAL" clId="{80614729-AFE2-478A-A3FD-AAFC1F5B6B03}" dt="2025-05-28T20:48:34.301" v="974" actId="26606"/>
          <ac:spMkLst>
            <pc:docMk/>
            <pc:sldMk cId="924984987" sldId="256"/>
            <ac:spMk id="9" creationId="{E70372AA-12E1-4094-B31A-1B0F57FC3E78}"/>
          </ac:spMkLst>
        </pc:spChg>
        <pc:spChg chg="add">
          <ac:chgData name="Langelo,Linda" userId="7b2f47e7-2fb1-4602-bbca-fa18d798dd85" providerId="ADAL" clId="{80614729-AFE2-478A-A3FD-AAFC1F5B6B03}" dt="2025-05-28T20:48:34.301" v="974" actId="26606"/>
          <ac:spMkLst>
            <pc:docMk/>
            <pc:sldMk cId="924984987" sldId="256"/>
            <ac:spMk id="11" creationId="{AA61CCAC-6875-474C-8E9E-F57ABF078C2B}"/>
          </ac:spMkLst>
        </pc:spChg>
        <pc:spChg chg="add">
          <ac:chgData name="Langelo,Linda" userId="7b2f47e7-2fb1-4602-bbca-fa18d798dd85" providerId="ADAL" clId="{80614729-AFE2-478A-A3FD-AAFC1F5B6B03}" dt="2025-05-28T20:48:34.301" v="974" actId="26606"/>
          <ac:spMkLst>
            <pc:docMk/>
            <pc:sldMk cId="924984987" sldId="256"/>
            <ac:spMk id="13" creationId="{5683D043-25BB-4AC9-8130-641179672614}"/>
          </ac:spMkLst>
        </pc:spChg>
        <pc:picChg chg="add mod">
          <ac:chgData name="Langelo,Linda" userId="7b2f47e7-2fb1-4602-bbca-fa18d798dd85" providerId="ADAL" clId="{80614729-AFE2-478A-A3FD-AAFC1F5B6B03}" dt="2025-05-28T20:48:36.134" v="976"/>
          <ac:picMkLst>
            <pc:docMk/>
            <pc:sldMk cId="924984987" sldId="256"/>
            <ac:picMk id="5" creationId="{2D6BCF88-6A35-D5FE-5487-6F7147B6068C}"/>
          </ac:picMkLst>
        </pc:picChg>
      </pc:sldChg>
      <pc:sldChg chg="modSp mod ord">
        <pc:chgData name="Langelo,Linda" userId="7b2f47e7-2fb1-4602-bbca-fa18d798dd85" providerId="ADAL" clId="{80614729-AFE2-478A-A3FD-AAFC1F5B6B03}" dt="2025-06-04T14:19:18.077" v="1244"/>
        <pc:sldMkLst>
          <pc:docMk/>
          <pc:sldMk cId="1852816528" sldId="258"/>
        </pc:sldMkLst>
        <pc:spChg chg="mod">
          <ac:chgData name="Langelo,Linda" userId="7b2f47e7-2fb1-4602-bbca-fa18d798dd85" providerId="ADAL" clId="{80614729-AFE2-478A-A3FD-AAFC1F5B6B03}" dt="2025-06-04T14:18:46.823" v="1242" actId="6549"/>
          <ac:spMkLst>
            <pc:docMk/>
            <pc:sldMk cId="1852816528" sldId="258"/>
            <ac:spMk id="2" creationId="{4C08B65B-065F-B7F0-B3AB-0467D3DCD4C1}"/>
          </ac:spMkLst>
        </pc:spChg>
      </pc:sldChg>
      <pc:sldChg chg="modSp mod">
        <pc:chgData name="Langelo,Linda" userId="7b2f47e7-2fb1-4602-bbca-fa18d798dd85" providerId="ADAL" clId="{80614729-AFE2-478A-A3FD-AAFC1F5B6B03}" dt="2025-06-04T14:22:25.670" v="1321" actId="20577"/>
        <pc:sldMkLst>
          <pc:docMk/>
          <pc:sldMk cId="342787664" sldId="259"/>
        </pc:sldMkLst>
        <pc:spChg chg="mod">
          <ac:chgData name="Langelo,Linda" userId="7b2f47e7-2fb1-4602-bbca-fa18d798dd85" providerId="ADAL" clId="{80614729-AFE2-478A-A3FD-AAFC1F5B6B03}" dt="2025-06-04T14:22:25.670" v="1321" actId="20577"/>
          <ac:spMkLst>
            <pc:docMk/>
            <pc:sldMk cId="342787664" sldId="259"/>
            <ac:spMk id="2" creationId="{0303E339-50D3-E0D1-1835-5A90BDC00A2F}"/>
          </ac:spMkLst>
        </pc:spChg>
      </pc:sldChg>
      <pc:sldChg chg="modSp mod">
        <pc:chgData name="Langelo,Linda" userId="7b2f47e7-2fb1-4602-bbca-fa18d798dd85" providerId="ADAL" clId="{80614729-AFE2-478A-A3FD-AAFC1F5B6B03}" dt="2025-06-03T21:16:26.284" v="1241" actId="1076"/>
        <pc:sldMkLst>
          <pc:docMk/>
          <pc:sldMk cId="740821498" sldId="262"/>
        </pc:sldMkLst>
        <pc:spChg chg="mod">
          <ac:chgData name="Langelo,Linda" userId="7b2f47e7-2fb1-4602-bbca-fa18d798dd85" providerId="ADAL" clId="{80614729-AFE2-478A-A3FD-AAFC1F5B6B03}" dt="2025-06-03T21:16:26.284" v="1241" actId="1076"/>
          <ac:spMkLst>
            <pc:docMk/>
            <pc:sldMk cId="740821498" sldId="262"/>
            <ac:spMk id="2" creationId="{10A21BE2-1F38-9DD4-C64C-3EF117EB546A}"/>
          </ac:spMkLst>
        </pc:spChg>
      </pc:sldChg>
      <pc:sldChg chg="modSp mod">
        <pc:chgData name="Langelo,Linda" userId="7b2f47e7-2fb1-4602-bbca-fa18d798dd85" providerId="ADAL" clId="{80614729-AFE2-478A-A3FD-AAFC1F5B6B03}" dt="2025-05-28T20:01:36.856" v="236" actId="20577"/>
        <pc:sldMkLst>
          <pc:docMk/>
          <pc:sldMk cId="3169639947" sldId="272"/>
        </pc:sldMkLst>
        <pc:spChg chg="mod">
          <ac:chgData name="Langelo,Linda" userId="7b2f47e7-2fb1-4602-bbca-fa18d798dd85" providerId="ADAL" clId="{80614729-AFE2-478A-A3FD-AAFC1F5B6B03}" dt="2025-05-28T20:01:36.856" v="236" actId="20577"/>
          <ac:spMkLst>
            <pc:docMk/>
            <pc:sldMk cId="3169639947" sldId="272"/>
            <ac:spMk id="2" creationId="{2F5816BB-015E-7D1B-5F80-F0FAEACFC64C}"/>
          </ac:spMkLst>
        </pc:spChg>
      </pc:sldChg>
      <pc:sldChg chg="addSp modSp new mod setBg">
        <pc:chgData name="Langelo,Linda" userId="7b2f47e7-2fb1-4602-bbca-fa18d798dd85" providerId="ADAL" clId="{80614729-AFE2-478A-A3FD-AAFC1F5B6B03}" dt="2025-05-28T20:08:21.515" v="452" actId="6549"/>
        <pc:sldMkLst>
          <pc:docMk/>
          <pc:sldMk cId="885926401" sldId="273"/>
        </pc:sldMkLst>
        <pc:spChg chg="add mod">
          <ac:chgData name="Langelo,Linda" userId="7b2f47e7-2fb1-4602-bbca-fa18d798dd85" providerId="ADAL" clId="{80614729-AFE2-478A-A3FD-AAFC1F5B6B03}" dt="2025-05-28T20:08:21.515" v="452" actId="6549"/>
          <ac:spMkLst>
            <pc:docMk/>
            <pc:sldMk cId="885926401" sldId="273"/>
            <ac:spMk id="2" creationId="{9069A60F-A826-35A8-135E-AC3946397194}"/>
          </ac:spMkLst>
        </pc:spChg>
        <pc:spChg chg="add">
          <ac:chgData name="Langelo,Linda" userId="7b2f47e7-2fb1-4602-bbca-fa18d798dd85" providerId="ADAL" clId="{80614729-AFE2-478A-A3FD-AAFC1F5B6B03}" dt="2025-05-28T20:08:03.985" v="448" actId="26606"/>
          <ac:spMkLst>
            <pc:docMk/>
            <pc:sldMk cId="885926401" sldId="273"/>
            <ac:spMk id="9" creationId="{F13C74B1-5B17-4795-BED0-7140497B445A}"/>
          </ac:spMkLst>
        </pc:spChg>
        <pc:spChg chg="add">
          <ac:chgData name="Langelo,Linda" userId="7b2f47e7-2fb1-4602-bbca-fa18d798dd85" providerId="ADAL" clId="{80614729-AFE2-478A-A3FD-AAFC1F5B6B03}" dt="2025-05-28T20:08:03.985" v="448" actId="26606"/>
          <ac:spMkLst>
            <pc:docMk/>
            <pc:sldMk cId="885926401" sldId="273"/>
            <ac:spMk id="11" creationId="{D4974D33-8DC5-464E-8C6D-BE58F0669C17}"/>
          </ac:spMkLst>
        </pc:spChg>
        <pc:picChg chg="add mod">
          <ac:chgData name="Langelo,Linda" userId="7b2f47e7-2fb1-4602-bbca-fa18d798dd85" providerId="ADAL" clId="{80614729-AFE2-478A-A3FD-AAFC1F5B6B03}" dt="2025-05-28T20:08:03.985" v="448" actId="26606"/>
          <ac:picMkLst>
            <pc:docMk/>
            <pc:sldMk cId="885926401" sldId="273"/>
            <ac:picMk id="4" creationId="{EA329A8C-1CE3-1B7F-2EEF-578268A6CCB6}"/>
          </ac:picMkLst>
        </pc:picChg>
      </pc:sldChg>
      <pc:sldChg chg="addSp modSp new mod setBg">
        <pc:chgData name="Langelo,Linda" userId="7b2f47e7-2fb1-4602-bbca-fa18d798dd85" providerId="ADAL" clId="{80614729-AFE2-478A-A3FD-AAFC1F5B6B03}" dt="2025-05-28T20:12:13.148" v="513" actId="26606"/>
        <pc:sldMkLst>
          <pc:docMk/>
          <pc:sldMk cId="3322628816" sldId="274"/>
        </pc:sldMkLst>
        <pc:spChg chg="add mod">
          <ac:chgData name="Langelo,Linda" userId="7b2f47e7-2fb1-4602-bbca-fa18d798dd85" providerId="ADAL" clId="{80614729-AFE2-478A-A3FD-AAFC1F5B6B03}" dt="2025-05-28T20:12:13.148" v="513" actId="26606"/>
          <ac:spMkLst>
            <pc:docMk/>
            <pc:sldMk cId="3322628816" sldId="274"/>
            <ac:spMk id="4" creationId="{311AE8C5-BE2F-9B48-9E64-8CC07BC53324}"/>
          </ac:spMkLst>
        </pc:spChg>
        <pc:spChg chg="add">
          <ac:chgData name="Langelo,Linda" userId="7b2f47e7-2fb1-4602-bbca-fa18d798dd85" providerId="ADAL" clId="{80614729-AFE2-478A-A3FD-AAFC1F5B6B03}" dt="2025-05-28T20:12:13.148" v="513" actId="26606"/>
          <ac:spMkLst>
            <pc:docMk/>
            <pc:sldMk cId="3322628816" sldId="274"/>
            <ac:spMk id="9" creationId="{9B7AD9F6-8CE7-4299-8FC6-328F4DCD3FF9}"/>
          </ac:spMkLst>
        </pc:spChg>
        <pc:spChg chg="add">
          <ac:chgData name="Langelo,Linda" userId="7b2f47e7-2fb1-4602-bbca-fa18d798dd85" providerId="ADAL" clId="{80614729-AFE2-478A-A3FD-AAFC1F5B6B03}" dt="2025-05-28T20:12:13.148" v="513" actId="26606"/>
          <ac:spMkLst>
            <pc:docMk/>
            <pc:sldMk cId="3322628816" sldId="274"/>
            <ac:spMk id="11" creationId="{F49775AF-8896-43EE-92C6-83497D6DC56F}"/>
          </ac:spMkLst>
        </pc:spChg>
        <pc:picChg chg="add mod ord">
          <ac:chgData name="Langelo,Linda" userId="7b2f47e7-2fb1-4602-bbca-fa18d798dd85" providerId="ADAL" clId="{80614729-AFE2-478A-A3FD-AAFC1F5B6B03}" dt="2025-05-28T20:12:13.148" v="513" actId="26606"/>
          <ac:picMkLst>
            <pc:docMk/>
            <pc:sldMk cId="3322628816" sldId="274"/>
            <ac:picMk id="3" creationId="{3432F0C6-E1A0-9002-0A76-23A84AD52E74}"/>
          </ac:picMkLst>
        </pc:picChg>
      </pc:sldChg>
      <pc:sldChg chg="addSp modSp new mod setBg">
        <pc:chgData name="Langelo,Linda" userId="7b2f47e7-2fb1-4602-bbca-fa18d798dd85" providerId="ADAL" clId="{80614729-AFE2-478A-A3FD-AAFC1F5B6B03}" dt="2025-05-28T20:18:22.002" v="599" actId="26606"/>
        <pc:sldMkLst>
          <pc:docMk/>
          <pc:sldMk cId="4026594248" sldId="275"/>
        </pc:sldMkLst>
        <pc:spChg chg="add mo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2" creationId="{CD3713AF-8366-5515-0AB8-9A9DFDEF868B}"/>
          </ac:spMkLst>
        </pc:spChg>
        <pc:spChg chg="ad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8" creationId="{55666830-9A19-4E01-8505-D6C7F9AC5665}"/>
          </ac:spMkLst>
        </pc:spChg>
        <pc:spChg chg="ad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10" creationId="{AE9FC877-7FB6-4D22-9988-35420644E202}"/>
          </ac:spMkLst>
        </pc:spChg>
        <pc:spChg chg="ad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12" creationId="{E41809D1-F12E-46BB-B804-5F209D325E8B}"/>
          </ac:spMkLst>
        </pc:spChg>
        <pc:spChg chg="ad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14" creationId="{AF2F604E-43BE-4DC3-B983-E071523364F8}"/>
          </ac:spMkLst>
        </pc:spChg>
        <pc:spChg chg="add">
          <ac:chgData name="Langelo,Linda" userId="7b2f47e7-2fb1-4602-bbca-fa18d798dd85" providerId="ADAL" clId="{80614729-AFE2-478A-A3FD-AAFC1F5B6B03}" dt="2025-05-28T20:18:22.002" v="599" actId="26606"/>
          <ac:spMkLst>
            <pc:docMk/>
            <pc:sldMk cId="4026594248" sldId="275"/>
            <ac:spMk id="16" creationId="{08C9B587-E65E-4B52-B37C-ABEBB6E87928}"/>
          </ac:spMkLst>
        </pc:spChg>
        <pc:picChg chg="add">
          <ac:chgData name="Langelo,Linda" userId="7b2f47e7-2fb1-4602-bbca-fa18d798dd85" providerId="ADAL" clId="{80614729-AFE2-478A-A3FD-AAFC1F5B6B03}" dt="2025-05-28T20:18:22.002" v="599" actId="26606"/>
          <ac:picMkLst>
            <pc:docMk/>
            <pc:sldMk cId="4026594248" sldId="275"/>
            <ac:picMk id="4" creationId="{A153CD24-31BE-DF7F-7310-30C4F9FE4C05}"/>
          </ac:picMkLst>
        </pc:picChg>
      </pc:sldChg>
      <pc:sldChg chg="addSp modSp new mod">
        <pc:chgData name="Langelo,Linda" userId="7b2f47e7-2fb1-4602-bbca-fa18d798dd85" providerId="ADAL" clId="{80614729-AFE2-478A-A3FD-AAFC1F5B6B03}" dt="2025-05-28T20:20:24.050" v="759" actId="255"/>
        <pc:sldMkLst>
          <pc:docMk/>
          <pc:sldMk cId="2144547383" sldId="276"/>
        </pc:sldMkLst>
        <pc:spChg chg="add mod">
          <ac:chgData name="Langelo,Linda" userId="7b2f47e7-2fb1-4602-bbca-fa18d798dd85" providerId="ADAL" clId="{80614729-AFE2-478A-A3FD-AAFC1F5B6B03}" dt="2025-05-28T20:20:24.050" v="759" actId="255"/>
          <ac:spMkLst>
            <pc:docMk/>
            <pc:sldMk cId="2144547383" sldId="276"/>
            <ac:spMk id="2" creationId="{1E88A988-BA86-A770-1203-4ED764571B7E}"/>
          </ac:spMkLst>
        </pc:spChg>
      </pc:sldChg>
      <pc:sldChg chg="addSp modSp new mod setBg">
        <pc:chgData name="Langelo,Linda" userId="7b2f47e7-2fb1-4602-bbca-fa18d798dd85" providerId="ADAL" clId="{80614729-AFE2-478A-A3FD-AAFC1F5B6B03}" dt="2025-05-28T20:28:56.792" v="958" actId="26606"/>
        <pc:sldMkLst>
          <pc:docMk/>
          <pc:sldMk cId="2511074197" sldId="277"/>
        </pc:sldMkLst>
        <pc:spChg chg="add mod">
          <ac:chgData name="Langelo,Linda" userId="7b2f47e7-2fb1-4602-bbca-fa18d798dd85" providerId="ADAL" clId="{80614729-AFE2-478A-A3FD-AAFC1F5B6B03}" dt="2025-05-28T20:28:56.792" v="958" actId="26606"/>
          <ac:spMkLst>
            <pc:docMk/>
            <pc:sldMk cId="2511074197" sldId="277"/>
            <ac:spMk id="4" creationId="{E677200B-5756-7D52-7D5A-FF95ABD728F6}"/>
          </ac:spMkLst>
        </pc:spChg>
        <pc:spChg chg="add">
          <ac:chgData name="Langelo,Linda" userId="7b2f47e7-2fb1-4602-bbca-fa18d798dd85" providerId="ADAL" clId="{80614729-AFE2-478A-A3FD-AAFC1F5B6B03}" dt="2025-05-28T20:28:56.792" v="958" actId="26606"/>
          <ac:spMkLst>
            <pc:docMk/>
            <pc:sldMk cId="2511074197" sldId="277"/>
            <ac:spMk id="9" creationId="{E8A8EAB8-D2FF-444D-B34B-7D32F106AD0E}"/>
          </ac:spMkLst>
        </pc:spChg>
        <pc:picChg chg="add mod ord">
          <ac:chgData name="Langelo,Linda" userId="7b2f47e7-2fb1-4602-bbca-fa18d798dd85" providerId="ADAL" clId="{80614729-AFE2-478A-A3FD-AAFC1F5B6B03}" dt="2025-05-28T20:28:56.792" v="958" actId="26606"/>
          <ac:picMkLst>
            <pc:docMk/>
            <pc:sldMk cId="2511074197" sldId="277"/>
            <ac:picMk id="3" creationId="{78358D94-EF1B-CE43-F499-B83244E9260B}"/>
          </ac:picMkLst>
        </pc:picChg>
        <pc:cxnChg chg="add">
          <ac:chgData name="Langelo,Linda" userId="7b2f47e7-2fb1-4602-bbca-fa18d798dd85" providerId="ADAL" clId="{80614729-AFE2-478A-A3FD-AAFC1F5B6B03}" dt="2025-05-28T20:28:56.792" v="958" actId="26606"/>
          <ac:cxnSpMkLst>
            <pc:docMk/>
            <pc:sldMk cId="2511074197" sldId="277"/>
            <ac:cxnSpMk id="11" creationId="{EEA38897-7BA3-4408-8083-3235339C4A60}"/>
          </ac:cxnSpMkLst>
        </pc:cxnChg>
        <pc:cxnChg chg="add">
          <ac:chgData name="Langelo,Linda" userId="7b2f47e7-2fb1-4602-bbca-fa18d798dd85" providerId="ADAL" clId="{80614729-AFE2-478A-A3FD-AAFC1F5B6B03}" dt="2025-05-28T20:28:56.792" v="958" actId="26606"/>
          <ac:cxnSpMkLst>
            <pc:docMk/>
            <pc:sldMk cId="2511074197" sldId="277"/>
            <ac:cxnSpMk id="13" creationId="{F11AD06B-AB20-4097-8606-5DA00DBACE88}"/>
          </ac:cxnSpMkLst>
        </pc:cxnChg>
      </pc:sldChg>
      <pc:sldChg chg="addSp modSp new mod">
        <pc:chgData name="Langelo,Linda" userId="7b2f47e7-2fb1-4602-bbca-fa18d798dd85" providerId="ADAL" clId="{80614729-AFE2-478A-A3FD-AAFC1F5B6B03}" dt="2025-06-03T15:29:49.111" v="1240" actId="20577"/>
        <pc:sldMkLst>
          <pc:docMk/>
          <pc:sldMk cId="560056921" sldId="278"/>
        </pc:sldMkLst>
        <pc:spChg chg="add mod">
          <ac:chgData name="Langelo,Linda" userId="7b2f47e7-2fb1-4602-bbca-fa18d798dd85" providerId="ADAL" clId="{80614729-AFE2-478A-A3FD-AAFC1F5B6B03}" dt="2025-06-03T15:25:12.217" v="1024" actId="122"/>
          <ac:spMkLst>
            <pc:docMk/>
            <pc:sldMk cId="560056921" sldId="278"/>
            <ac:spMk id="3" creationId="{0EFA7187-FF71-796F-11E2-7489B34B747A}"/>
          </ac:spMkLst>
        </pc:spChg>
        <pc:spChg chg="add mod">
          <ac:chgData name="Langelo,Linda" userId="7b2f47e7-2fb1-4602-bbca-fa18d798dd85" providerId="ADAL" clId="{80614729-AFE2-478A-A3FD-AAFC1F5B6B03}" dt="2025-06-03T15:29:49.111" v="1240" actId="20577"/>
          <ac:spMkLst>
            <pc:docMk/>
            <pc:sldMk cId="560056921" sldId="278"/>
            <ac:spMk id="4" creationId="{81386FFB-F8AE-1344-5640-A94754624155}"/>
          </ac:spMkLst>
        </pc:spChg>
        <pc:picChg chg="add">
          <ac:chgData name="Langelo,Linda" userId="7b2f47e7-2fb1-4602-bbca-fa18d798dd85" providerId="ADAL" clId="{80614729-AFE2-478A-A3FD-AAFC1F5B6B03}" dt="2025-06-03T15:24:18.269" v="978"/>
          <ac:picMkLst>
            <pc:docMk/>
            <pc:sldMk cId="560056921" sldId="278"/>
            <ac:picMk id="2" creationId="{143EE60E-D18F-21AC-5FD2-BE84848CFC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6E007C-DB44-49A6-BFA2-6A15430E9A4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A3FD08-4907-498D-B0C4-02FEA3741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2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3FD08-4907-498D-B0C4-02FEA3741B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51A27-1946-778E-C72E-8B052EE89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A778B-EA26-F2D8-4EE4-21067C3BB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246E-EB41-70B4-D3C8-08A91B69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765B-B9B2-6426-57E6-DEF35264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D1B2D-8928-07DE-6B1A-A904BBBC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894C-118D-53F4-0ED4-90BF7FBA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E82F3-6E61-7BE5-F760-240B9CC8A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68B3F-E147-D295-523F-C37D7F65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87108-D475-2ECC-C0F4-62C50167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B3AAD-9A7A-BF75-6071-83415A3A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8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E4E22-1AB6-996E-18F3-02AEE3E44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477B6-F63C-BF20-3FD6-53A6ED268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3C90-BE3B-3117-5685-C682AA66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C905-9475-38BA-C8AD-1B6F0F5E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7AAF-75DA-089B-9190-A9B21024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1921-CA1A-C14C-8841-34C426E5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AE9C0-575F-7F2F-DC6B-79D5AD415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CFFC-0BEC-1D6C-5653-51C1F59E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B1184-6E89-8F13-2477-8A23C6A7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CF202-2CD4-4E00-21A2-19C7D35D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3004-0634-74B1-58A1-D809FD78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8D1BB-CDC3-BFD8-BF27-A1FCA2D47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D4211-2C88-4AFC-3BD1-1AE4CE58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1AF4-7944-AABF-4BB4-D7E226C8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4436-E80C-E2EA-8AA5-91D6B91C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8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BC75-A150-0CD2-FB6C-F3F1456D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F1F5-4BB0-C038-03D2-5CBA97D9D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AD8E-0B21-C106-CE08-C3ED2A4A2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C4110-6DB0-B1E1-49FC-E192434E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D2625-0CB0-2595-031E-B6086BCB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0F2D8-A43B-7E05-550A-4B89403C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2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41BE-F500-AF7E-8B8E-47303B62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76DE9-C9B0-1D18-B98F-E6C338AEB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858DE-6135-3436-B199-73060A9B3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7884D-7C8C-8F85-0985-86597BD45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2349E-4C62-1B95-4594-7E67FE2E3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EA6F2-B969-6F74-5FA3-5F4690CD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C07C4-E257-376A-FA25-C067C988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CB58A-C147-BD40-616F-2EC8398A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2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30E4-6740-3897-4738-5207529E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BDE74-AF2A-2645-CE5E-7046ACB0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A8DA1-EE0E-01F1-6FEE-4E251B94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3C391-74C8-EF44-B96E-7A6791A0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7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517A3-974F-396D-EE35-84851C9B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E49F8-6993-7EA4-76E7-5FA24C1E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128D-9CE8-2F83-43DF-57A66C4D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0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62A9-51AE-B754-EE6B-4C787766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07320-76C6-CABF-78DF-03C69BEC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73649-73F5-D1D7-F337-0FF3CF381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941E5-7A3B-5EB7-7063-F8970A5B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2CCB9-CA3B-9C45-8EC3-7E77221B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C9D76-D791-B528-CC2B-7D50BE91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5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78F5-B391-D6E4-352D-DFD216AF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9365B-1C60-ED2C-430F-2B2317B6F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0B958-15E0-3A4A-1CC0-5B7465D6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E5BB5-A264-3845-C9FE-B9ADE62C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4CA19-5E84-AA06-A724-98AE06A2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CE126-1D4B-61BC-A4D5-414B56CA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15740-8F4B-929B-8887-9C6EC7B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3F9FE-9EF4-A4BE-238C-538658B5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3B13-719F-CDD2-21C1-A74851951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91AED-AC3D-4629-A3AC-1B62F96FF755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BA2C8-62B9-A948-CF0E-71A8778B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9CA79-6557-FA90-FD3D-2397AFB8C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FEE691-D72C-4ABE-B79F-5A821CAC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7gkBjZpDuk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8a8mOZSAEw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lHX6b_srvE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PlantsAreSpeaking/video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0372AA-12E1-4094-B31A-1B0F57FC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eaves Near The River">
            <a:extLst>
              <a:ext uri="{FF2B5EF4-FFF2-40B4-BE49-F238E27FC236}">
                <a16:creationId xmlns:a16="http://schemas.microsoft.com/office/drawing/2014/main" id="{2D6BCF88-6A35-D5FE-5487-6F7147B60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-2346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534655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108DD-382B-C3AE-B19B-4EEEA3608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2306963"/>
            <a:ext cx="10672316" cy="3670255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Plants Are Speaking. Are You Listening?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BACA6-2080-46F3-0DD7-F41490631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83" y="321733"/>
            <a:ext cx="10675136" cy="1831405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By Linda Langelo</a:t>
            </a:r>
          </a:p>
          <a:p>
            <a:pPr algn="l"/>
            <a:endParaRPr lang="en-US">
              <a:solidFill>
                <a:srgbClr val="FFFFFF"/>
              </a:solidFill>
            </a:endParaRPr>
          </a:p>
          <a:p>
            <a:pPr algn="l"/>
            <a:r>
              <a:rPr lang="en-US">
                <a:solidFill>
                  <a:srgbClr val="FFFFFF"/>
                </a:solidFill>
              </a:rPr>
              <a:t>Illustrations – Linda Langelo</a:t>
            </a:r>
          </a:p>
        </p:txBody>
      </p:sp>
    </p:spTree>
    <p:extLst>
      <p:ext uri="{BB962C8B-B14F-4D97-AF65-F5344CB8AC3E}">
        <p14:creationId xmlns:p14="http://schemas.microsoft.com/office/powerpoint/2010/main" val="9249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3E339-50D3-E0D1-1835-5A90BDC00A2F}"/>
              </a:ext>
            </a:extLst>
          </p:cNvPr>
          <p:cNvSpPr txBox="1"/>
          <p:nvPr/>
        </p:nvSpPr>
        <p:spPr>
          <a:xfrm>
            <a:off x="1115568" y="676656"/>
            <a:ext cx="94823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disruptive to our human and animal electromagnetic systems</a:t>
            </a:r>
          </a:p>
          <a:p>
            <a:endParaRPr lang="en-US" dirty="0"/>
          </a:p>
          <a:p>
            <a:r>
              <a:rPr lang="en-US" dirty="0"/>
              <a:t>Antennas of 5G cells, placed every 100-200 meters, use millimeter waves combined with microwave waves. </a:t>
            </a:r>
          </a:p>
          <a:p>
            <a:endParaRPr lang="en-US" dirty="0"/>
          </a:p>
          <a:p>
            <a:r>
              <a:rPr lang="en-US" dirty="0"/>
              <a:t>Heavy metal toxicity</a:t>
            </a:r>
          </a:p>
          <a:p>
            <a:endParaRPr lang="en-US" dirty="0"/>
          </a:p>
          <a:p>
            <a:r>
              <a:rPr lang="en-US" dirty="0"/>
              <a:t>The cornea of our eyes absorbs wavelengths of energy and travels through our systems, causing disruptions to our bodies.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Dr. John Downing, Pioneer in Light Therapy – light-induced photocurrents activate the visual cortex and other areas of the brain. Stimulate the limbic system- hypothalamus – connects to both the autonomic nervous system and the pituitary gland, regulating the endocrine system- includes the thyroid, adrenals, and gonads. Controlling our hormones.</a:t>
            </a:r>
          </a:p>
          <a:p>
            <a:endParaRPr lang="en-US" dirty="0"/>
          </a:p>
          <a:p>
            <a:r>
              <a:rPr lang="en-US" dirty="0"/>
              <a:t>In terms of the colors of flowers, what does this mean?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816BB-015E-7D1B-5F80-F0FAEACFC64C}"/>
              </a:ext>
            </a:extLst>
          </p:cNvPr>
          <p:cNvSpPr txBox="1"/>
          <p:nvPr/>
        </p:nvSpPr>
        <p:spPr>
          <a:xfrm>
            <a:off x="1502229" y="1254763"/>
            <a:ext cx="3611145" cy="4351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What is a Tree?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An elongated stem called a trunk.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A tree is the light.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Embrace a tree and you are one with the tree’s energy.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Giant Sequoia trees emit a vibration to balance the needs of a human being to restore their balance.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tree with light coming out of the ground&#10;&#10;AI-generated content may be incorrect.">
            <a:extLst>
              <a:ext uri="{FF2B5EF4-FFF2-40B4-BE49-F238E27FC236}">
                <a16:creationId xmlns:a16="http://schemas.microsoft.com/office/drawing/2014/main" id="{FDF083B4-BC79-0B40-80BE-468A199D0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/>
          <a:stretch>
            <a:fillRect/>
          </a:stretch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EE60E-D18F-21AC-5FD2-BE84848CF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357312"/>
            <a:ext cx="5524500" cy="4143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A7187-FF71-796F-11E2-7489B34B747A}"/>
              </a:ext>
            </a:extLst>
          </p:cNvPr>
          <p:cNvSpPr txBox="1"/>
          <p:nvPr/>
        </p:nvSpPr>
        <p:spPr>
          <a:xfrm>
            <a:off x="2862943" y="381000"/>
            <a:ext cx="638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 Gagliano’s Experiment with Mimosa Trees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86FFB-F8AE-1344-5640-A94754624155}"/>
              </a:ext>
            </a:extLst>
          </p:cNvPr>
          <p:cNvSpPr txBox="1"/>
          <p:nvPr/>
        </p:nvSpPr>
        <p:spPr>
          <a:xfrm>
            <a:off x="2459736" y="5500687"/>
            <a:ext cx="8531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learn and remember in the same way that animals do. Water was repeatedly dropped on their leaves. Over time, the mimosa stopped closing because this disturbance was not harmful. </a:t>
            </a:r>
          </a:p>
        </p:txBody>
      </p:sp>
    </p:spTree>
    <p:extLst>
      <p:ext uri="{BB962C8B-B14F-4D97-AF65-F5344CB8AC3E}">
        <p14:creationId xmlns:p14="http://schemas.microsoft.com/office/powerpoint/2010/main" val="56005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A1493-3641-0759-9BF4-119F36500FE4}"/>
              </a:ext>
            </a:extLst>
          </p:cNvPr>
          <p:cNvSpPr txBox="1"/>
          <p:nvPr/>
        </p:nvSpPr>
        <p:spPr>
          <a:xfrm>
            <a:off x="1746504" y="557784"/>
            <a:ext cx="87416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FLOWERS</a:t>
            </a:r>
            <a:endParaRPr lang="en-US" sz="3200" dirty="0"/>
          </a:p>
          <a:p>
            <a:pPr algn="ctr"/>
            <a:endParaRPr lang="en-US" sz="3200" b="1" dirty="0"/>
          </a:p>
          <a:p>
            <a:r>
              <a:rPr lang="en-US" sz="3200" dirty="0"/>
              <a:t>When we perceive colors from flowers, we naturally receive these healing photocurrents.</a:t>
            </a:r>
          </a:p>
          <a:p>
            <a:r>
              <a:rPr lang="en-US" sz="3200" dirty="0"/>
              <a:t>(</a:t>
            </a:r>
            <a:r>
              <a:rPr lang="en-US" sz="3200" dirty="0" err="1"/>
              <a:t>pg</a:t>
            </a:r>
            <a:r>
              <a:rPr lang="en-US" sz="3200" dirty="0"/>
              <a:t> 41 – Plants Are Speaking)</a:t>
            </a:r>
          </a:p>
          <a:p>
            <a:endParaRPr lang="en-US" sz="3200" dirty="0"/>
          </a:p>
          <a:p>
            <a:r>
              <a:rPr lang="en-US" sz="3200" dirty="0"/>
              <a:t>Roses, especially antique roses, have the highest frequency, 320 megahertz, of any plants or gemstones. In comparison, 3 times stronger than lavender.  (106 megahertz)</a:t>
            </a:r>
          </a:p>
        </p:txBody>
      </p:sp>
    </p:spTree>
    <p:extLst>
      <p:ext uri="{BB962C8B-B14F-4D97-AF65-F5344CB8AC3E}">
        <p14:creationId xmlns:p14="http://schemas.microsoft.com/office/powerpoint/2010/main" val="78474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665C0A-5360-F6F8-9782-CF6D52036626}"/>
              </a:ext>
            </a:extLst>
          </p:cNvPr>
          <p:cNvSpPr txBox="1"/>
          <p:nvPr/>
        </p:nvSpPr>
        <p:spPr>
          <a:xfrm>
            <a:off x="2596896" y="850392"/>
            <a:ext cx="73700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/>
              <a:t>Sound is ubiquitous in nature.</a:t>
            </a:r>
          </a:p>
          <a:p>
            <a:endParaRPr lang="en-US" sz="3200" dirty="0"/>
          </a:p>
          <a:p>
            <a:r>
              <a:rPr lang="en-US" sz="3200" dirty="0"/>
              <a:t> </a:t>
            </a:r>
            <a:r>
              <a:rPr lang="en-US" sz="2400" dirty="0"/>
              <a:t>Recent evidence supports the notion that naturally occurring and artificially generated sound waves contribute to plant robustness.</a:t>
            </a:r>
          </a:p>
          <a:p>
            <a:endParaRPr lang="en-US" sz="2400" dirty="0"/>
          </a:p>
          <a:p>
            <a:r>
              <a:rPr lang="en-US" sz="2400" dirty="0"/>
              <a:t>Resistance and Growth</a:t>
            </a:r>
          </a:p>
        </p:txBody>
      </p:sp>
    </p:spTree>
    <p:extLst>
      <p:ext uri="{BB962C8B-B14F-4D97-AF65-F5344CB8AC3E}">
        <p14:creationId xmlns:p14="http://schemas.microsoft.com/office/powerpoint/2010/main" val="968437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9A60F-A826-35A8-135E-AC394639719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Entomologists and Lantern Flies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Entomologists had released Lantern Flies in the lab. They discovered that raising the vibrational energy to 78 hertz attracted the Lantern Fly to one location.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 descr="A close up of a bug&#10;&#10;AI-generated content may be incorrect.">
            <a:extLst>
              <a:ext uri="{FF2B5EF4-FFF2-40B4-BE49-F238E27FC236}">
                <a16:creationId xmlns:a16="http://schemas.microsoft.com/office/drawing/2014/main" id="{EA329A8C-1CE3-1B7F-2EEF-578268A6C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r="13141" b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592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044D2D-D207-CDE7-ABB3-8FF030495765}"/>
              </a:ext>
            </a:extLst>
          </p:cNvPr>
          <p:cNvSpPr txBox="1"/>
          <p:nvPr/>
        </p:nvSpPr>
        <p:spPr>
          <a:xfrm>
            <a:off x="2267712" y="731520"/>
            <a:ext cx="687400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		</a:t>
            </a:r>
            <a:r>
              <a:rPr lang="en-US" sz="2800" dirty="0"/>
              <a:t>Music Made By Plants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https://www.youtube.com/watch?v=U7gkBjZpDuk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A21BE2-1F38-9DD4-C64C-3EF117EB546A}"/>
              </a:ext>
            </a:extLst>
          </p:cNvPr>
          <p:cNvSpPr txBox="1"/>
          <p:nvPr/>
        </p:nvSpPr>
        <p:spPr>
          <a:xfrm>
            <a:off x="2749296" y="1342811"/>
            <a:ext cx="75163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607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 Wave</a:t>
            </a:r>
          </a:p>
          <a:p>
            <a:endParaRPr lang="en-US" dirty="0">
              <a:solidFill>
                <a:srgbClr val="96607D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 plants playing in Harmony with one another</a:t>
            </a:r>
          </a:p>
          <a:p>
            <a:endParaRPr lang="en-US" dirty="0">
              <a:solidFill>
                <a:srgbClr val="96607D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96607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https://www.youtube.com/watch?v=e8a8mOZSAEw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21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77D037-6F83-A35F-08A6-DB1B4F749CC8}"/>
              </a:ext>
            </a:extLst>
          </p:cNvPr>
          <p:cNvSpPr txBox="1"/>
          <p:nvPr/>
        </p:nvSpPr>
        <p:spPr>
          <a:xfrm>
            <a:off x="1051560" y="658368"/>
            <a:ext cx="94548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Music For Plants </a:t>
            </a:r>
          </a:p>
          <a:p>
            <a:pPr algn="ctr"/>
            <a:r>
              <a:rPr lang="en-US" sz="2800" dirty="0"/>
              <a:t>For Growth and Healing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https://www.youtube.com/watch?v=glHX6b_srvE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51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D7BAD-7D80-935E-13C7-ECAD6CDDA6C4}"/>
              </a:ext>
            </a:extLst>
          </p:cNvPr>
          <p:cNvSpPr txBox="1"/>
          <p:nvPr/>
        </p:nvSpPr>
        <p:spPr>
          <a:xfrm>
            <a:off x="2514600" y="1024128"/>
            <a:ext cx="74340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Latest Frontier of Plant Research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Acoustic Perception and Communication</a:t>
            </a:r>
          </a:p>
          <a:p>
            <a:pPr algn="ctr"/>
            <a:endParaRPr lang="en-US" dirty="0"/>
          </a:p>
          <a:p>
            <a:r>
              <a:rPr lang="en-US" dirty="0"/>
              <a:t>Living beings are capable of recognizing their surroundings and responding to a multitude of stimuli by modifying their growth and development. </a:t>
            </a:r>
          </a:p>
          <a:p>
            <a:endParaRPr lang="en-US" dirty="0"/>
          </a:p>
          <a:p>
            <a:r>
              <a:rPr lang="en-US" dirty="0"/>
              <a:t>Another study showed how the impact of a 4 kHz sound stimulus positively promoted plant drought tolerance. </a:t>
            </a:r>
          </a:p>
          <a:p>
            <a:endParaRPr lang="en-US" dirty="0"/>
          </a:p>
          <a:p>
            <a:r>
              <a:rPr lang="en-US" dirty="0"/>
              <a:t>Hertz– one cycle of the wave energy – sound measured in wavelengths</a:t>
            </a:r>
          </a:p>
          <a:p>
            <a:endParaRPr lang="en-US" dirty="0"/>
          </a:p>
          <a:p>
            <a:r>
              <a:rPr lang="en-US" dirty="0"/>
              <a:t>1 Hertz = 0.000001 megahertz – one million megahertz = 1 hertz</a:t>
            </a:r>
          </a:p>
        </p:txBody>
      </p:sp>
    </p:spTree>
    <p:extLst>
      <p:ext uri="{BB962C8B-B14F-4D97-AF65-F5344CB8AC3E}">
        <p14:creationId xmlns:p14="http://schemas.microsoft.com/office/powerpoint/2010/main" val="1061421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AAFEA-4507-96A5-0BC9-5DC357C3A383}"/>
              </a:ext>
            </a:extLst>
          </p:cNvPr>
          <p:cNvSpPr txBox="1"/>
          <p:nvPr/>
        </p:nvSpPr>
        <p:spPr>
          <a:xfrm>
            <a:off x="2103120" y="649224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		Energy</a:t>
            </a:r>
          </a:p>
          <a:p>
            <a:endParaRPr lang="en-US" dirty="0"/>
          </a:p>
          <a:p>
            <a:r>
              <a:rPr lang="en-US" dirty="0"/>
              <a:t>Einstein - </a:t>
            </a:r>
          </a:p>
        </p:txBody>
      </p:sp>
      <p:pic>
        <p:nvPicPr>
          <p:cNvPr id="4" name="Picture 3" descr="A blackboard with white chalk writing on it&#10;&#10;AI-generated content may be incorrect.">
            <a:extLst>
              <a:ext uri="{FF2B5EF4-FFF2-40B4-BE49-F238E27FC236}">
                <a16:creationId xmlns:a16="http://schemas.microsoft.com/office/drawing/2014/main" id="{4928CB71-CE27-4B3F-16B9-B77ABC8FD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" y="0"/>
            <a:ext cx="12183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47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25ED0-CA64-A704-8F84-0059F028637A}"/>
              </a:ext>
            </a:extLst>
          </p:cNvPr>
          <p:cNvSpPr txBox="1"/>
          <p:nvPr/>
        </p:nvSpPr>
        <p:spPr>
          <a:xfrm>
            <a:off x="2011680" y="411480"/>
            <a:ext cx="85953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/>
          </a:p>
          <a:p>
            <a:pPr algn="ctr"/>
            <a:r>
              <a:rPr lang="en-US" sz="2800"/>
              <a:t>Electromagnetic </a:t>
            </a:r>
            <a:r>
              <a:rPr lang="en-US" sz="2800" dirty="0"/>
              <a:t>Universe</a:t>
            </a:r>
          </a:p>
          <a:p>
            <a:pPr algn="ctr"/>
            <a:endParaRPr lang="en-US" dirty="0"/>
          </a:p>
          <a:p>
            <a:pPr algn="ctr"/>
            <a:r>
              <a:rPr lang="en-US" sz="2800" dirty="0"/>
              <a:t>We are all connected.</a:t>
            </a:r>
          </a:p>
        </p:txBody>
      </p:sp>
    </p:spTree>
    <p:extLst>
      <p:ext uri="{BB962C8B-B14F-4D97-AF65-F5344CB8AC3E}">
        <p14:creationId xmlns:p14="http://schemas.microsoft.com/office/powerpoint/2010/main" val="129724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61F552-FA54-6F8C-BE18-47DC302306DC}"/>
              </a:ext>
            </a:extLst>
          </p:cNvPr>
          <p:cNvSpPr txBox="1"/>
          <p:nvPr/>
        </p:nvSpPr>
        <p:spPr>
          <a:xfrm>
            <a:off x="3099816" y="1042416"/>
            <a:ext cx="6041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https://www.youtube.com/@PlantsAreSpeaking/videos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YouTube Channel – Plants Are Speaking. Are You Listening?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8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8A988-BA86-A770-1203-4ED764571B7E}"/>
              </a:ext>
            </a:extLst>
          </p:cNvPr>
          <p:cNvSpPr txBox="1"/>
          <p:nvPr/>
        </p:nvSpPr>
        <p:spPr>
          <a:xfrm>
            <a:off x="2688771" y="990600"/>
            <a:ext cx="63572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Book – Plants Are Speaking. Are You Listening?</a:t>
            </a:r>
          </a:p>
          <a:p>
            <a:endParaRPr lang="en-US" sz="2800" dirty="0"/>
          </a:p>
          <a:p>
            <a:r>
              <a:rPr lang="en-US" sz="2800" dirty="0"/>
              <a:t>It is the intertwining of science and spirituality of plants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YouTube Channel @plants are speaking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47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77200B-5756-7D52-7D5A-FF95ABD728F6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Follow me on YouTube  @plantsarespeaking; website: lindalangelo.com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Instagram- akalagh11k    Facebook: Linda Langelo     Pinterest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AI-generated content may be incorrect.">
            <a:extLst>
              <a:ext uri="{FF2B5EF4-FFF2-40B4-BE49-F238E27FC236}">
                <a16:creationId xmlns:a16="http://schemas.microsoft.com/office/drawing/2014/main" id="{78358D94-EF1B-CE43-F499-B83244E92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F29B16-70E1-0266-8B4E-FF7279F60731}"/>
              </a:ext>
            </a:extLst>
          </p:cNvPr>
          <p:cNvSpPr txBox="1"/>
          <p:nvPr/>
        </p:nvSpPr>
        <p:spPr>
          <a:xfrm>
            <a:off x="704088" y="685800"/>
            <a:ext cx="108264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Energy </a:t>
            </a:r>
          </a:p>
          <a:p>
            <a:pPr algn="ctr"/>
            <a:endParaRPr lang="en-US" sz="3200" dirty="0"/>
          </a:p>
          <a:p>
            <a:r>
              <a:rPr lang="en-US" sz="3200" dirty="0"/>
              <a:t>When Einstein said, “Everything is energy”, he meant that all matter in the universe contains energy, and energy itself cannot be created or destroyed – it just changes form. </a:t>
            </a:r>
          </a:p>
          <a:p>
            <a:endParaRPr lang="en-US" sz="1600" dirty="0"/>
          </a:p>
          <a:p>
            <a:r>
              <a:rPr lang="en-US" sz="2800" dirty="0"/>
              <a:t>Light is a type of kinetic energy, a form of electromagnetic radiation detectable to our eyes, and photons are in light energy.</a:t>
            </a:r>
          </a:p>
          <a:p>
            <a:endParaRPr lang="en-US" sz="1600" dirty="0"/>
          </a:p>
          <a:p>
            <a:r>
              <a:rPr lang="en-US" sz="2800" dirty="0"/>
              <a:t>Sound- kinetic energy caused by the physical vibration of air particles or molecules. Sound transmits through air, water, and objects. Manifests as a vibration – sound waves.</a:t>
            </a:r>
          </a:p>
          <a:p>
            <a:endParaRPr lang="en-US" sz="1600" dirty="0"/>
          </a:p>
          <a:p>
            <a:r>
              <a:rPr lang="en-US" sz="2800" dirty="0"/>
              <a:t>Vibration –The Law of Vibrational Energy</a:t>
            </a:r>
          </a:p>
        </p:txBody>
      </p:sp>
    </p:spTree>
    <p:extLst>
      <p:ext uri="{BB962C8B-B14F-4D97-AF65-F5344CB8AC3E}">
        <p14:creationId xmlns:p14="http://schemas.microsoft.com/office/powerpoint/2010/main" val="37047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E3591B-B1D2-24BA-79E9-9C61F3B80565}"/>
              </a:ext>
            </a:extLst>
          </p:cNvPr>
          <p:cNvSpPr txBox="1"/>
          <p:nvPr/>
        </p:nvSpPr>
        <p:spPr>
          <a:xfrm>
            <a:off x="1435608" y="813816"/>
            <a:ext cx="9409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Law of Vibration</a:t>
            </a:r>
          </a:p>
          <a:p>
            <a:pPr algn="ctr"/>
            <a:endParaRPr lang="en-US" sz="3200" dirty="0"/>
          </a:p>
          <a:p>
            <a:r>
              <a:rPr lang="en-US" sz="3200" dirty="0"/>
              <a:t>everything in the universe, from the vast galaxies to the tiniest particles, is in constant motion, vibrating at specific frequencies. Nothing rests; everything moves and emanates energy, even when it appears stationary to our limited human senses.</a:t>
            </a:r>
          </a:p>
          <a:p>
            <a:endParaRPr lang="en-US" sz="3200" dirty="0"/>
          </a:p>
          <a:p>
            <a:pPr algn="ctr"/>
            <a:r>
              <a:rPr lang="en-US" sz="3200"/>
              <a:t>Balance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111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A1368-35D4-4060-B05F-6E2FBC3CFAC9}"/>
              </a:ext>
            </a:extLst>
          </p:cNvPr>
          <p:cNvSpPr txBox="1"/>
          <p:nvPr/>
        </p:nvSpPr>
        <p:spPr>
          <a:xfrm>
            <a:off x="2093976" y="905256"/>
            <a:ext cx="83759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Vibrational Spectrum</a:t>
            </a:r>
          </a:p>
          <a:p>
            <a:pPr algn="ctr"/>
            <a:endParaRPr lang="en-US" sz="2400" dirty="0"/>
          </a:p>
          <a:p>
            <a:r>
              <a:rPr lang="en-US" sz="3200" dirty="0"/>
              <a:t>Everything has its unique frequency. These frequencies form a vast vibrational spectrum, from low-frequency vibrations associated with dense matter and negative emotions to high-frequency vibrations linked to ethereal matter and heightened spiritual consciousness.</a:t>
            </a:r>
          </a:p>
        </p:txBody>
      </p:sp>
    </p:spTree>
    <p:extLst>
      <p:ext uri="{BB962C8B-B14F-4D97-AF65-F5344CB8AC3E}">
        <p14:creationId xmlns:p14="http://schemas.microsoft.com/office/powerpoint/2010/main" val="78994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66EBAE-DAAE-2398-AA1D-2F45FC42C9C5}"/>
              </a:ext>
            </a:extLst>
          </p:cNvPr>
          <p:cNvSpPr txBox="1"/>
          <p:nvPr/>
        </p:nvSpPr>
        <p:spPr>
          <a:xfrm>
            <a:off x="1627632" y="612648"/>
            <a:ext cx="82021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Gardening is an US Mindset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Resonant Frequency </a:t>
            </a:r>
          </a:p>
          <a:p>
            <a:pPr algn="ctr"/>
            <a:r>
              <a:rPr lang="en-US" sz="2400" dirty="0"/>
              <a:t>Every cell organ and function in the body performs to a specific frequency.</a:t>
            </a:r>
          </a:p>
          <a:p>
            <a:pPr algn="ctr"/>
            <a:r>
              <a:rPr lang="en-US" sz="2400" dirty="0"/>
              <a:t>The body </a:t>
            </a:r>
            <a:r>
              <a:rPr lang="en-US" sz="4000" b="1" dirty="0"/>
              <a:t>communicates</a:t>
            </a:r>
            <a:r>
              <a:rPr lang="en-US" sz="2400" dirty="0"/>
              <a:t> through frequency as an electromagnetic wave of energy. If the body's natural frequency is scattered, self regulation is reduced and results in disease and degeneration. Every illness and emotion has a specific frequency. I have used Petite Fleur Essences and our Antique rose essences to return the body to a healthy frequency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311952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08B65B-065F-B7F0-B3AB-0467D3DCD4C1}"/>
              </a:ext>
            </a:extLst>
          </p:cNvPr>
          <p:cNvSpPr txBox="1"/>
          <p:nvPr/>
        </p:nvSpPr>
        <p:spPr>
          <a:xfrm>
            <a:off x="1636776" y="905256"/>
            <a:ext cx="9418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				</a:t>
            </a:r>
            <a:r>
              <a:rPr lang="en-US" sz="2400" b="1" dirty="0"/>
              <a:t>Plant Essences</a:t>
            </a:r>
          </a:p>
          <a:p>
            <a:endParaRPr lang="en-US" sz="2400" b="1" dirty="0"/>
          </a:p>
          <a:p>
            <a:r>
              <a:rPr lang="en-US" sz="2400" b="1" dirty="0"/>
              <a:t>How do essences work in the body?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dirty="0"/>
              <a:t>Placed on the skin and absorbed into the skin – they travel on the polarity created  between the circulatory system and nervous system </a:t>
            </a:r>
          </a:p>
        </p:txBody>
      </p:sp>
    </p:spTree>
    <p:extLst>
      <p:ext uri="{BB962C8B-B14F-4D97-AF65-F5344CB8AC3E}">
        <p14:creationId xmlns:p14="http://schemas.microsoft.com/office/powerpoint/2010/main" val="185281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AE8C5-BE2F-9B48-9E64-8CC07BC53324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The Human Body processes energy through 			chakras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seven chakras in the back&#10;&#10;AI-generated content may be incorrect.">
            <a:extLst>
              <a:ext uri="{FF2B5EF4-FFF2-40B4-BE49-F238E27FC236}">
                <a16:creationId xmlns:a16="http://schemas.microsoft.com/office/drawing/2014/main" id="{3432F0C6-E1A0-9002-0A76-23A84AD5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262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3CD24-31BE-DF7F-7310-30C4F9FE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52" r="7064" b="-445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713AF-8366-5515-0AB8-9A9DFDEF868B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Plants have their own bioelectromagnetic fields for emitting and receiving energy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94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890</Words>
  <Application>Microsoft Office PowerPoint</Application>
  <PresentationFormat>Widescreen</PresentationFormat>
  <Paragraphs>134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 Theme</vt:lpstr>
      <vt:lpstr>Plants Are Speaking. Are You Listening?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Langelo,Linda</dc:creator>
  <cp:lastModifiedBy>Langelo,Linda</cp:lastModifiedBy>
  <cp:revision>2</cp:revision>
  <cp:lastPrinted>2025-06-04T13:57:28Z</cp:lastPrinted>
  <dcterms:created xsi:type="dcterms:W3CDTF">2025-03-14T15:12:40Z</dcterms:created>
  <dcterms:modified xsi:type="dcterms:W3CDTF">2025-06-04T14:22:34Z</dcterms:modified>
</cp:coreProperties>
</file>