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7" r:id="rId4"/>
    <p:sldId id="297" r:id="rId5"/>
    <p:sldId id="296" r:id="rId6"/>
    <p:sldId id="295" r:id="rId7"/>
    <p:sldId id="294" r:id="rId8"/>
    <p:sldId id="293" r:id="rId9"/>
    <p:sldId id="292" r:id="rId10"/>
    <p:sldId id="291" r:id="rId11"/>
    <p:sldId id="290" r:id="rId12"/>
    <p:sldId id="289" r:id="rId13"/>
    <p:sldId id="288" r:id="rId14"/>
    <p:sldId id="287" r:id="rId15"/>
    <p:sldId id="286" r:id="rId16"/>
    <p:sldId id="285" r:id="rId17"/>
    <p:sldId id="284" r:id="rId18"/>
    <p:sldId id="283" r:id="rId19"/>
    <p:sldId id="282" r:id="rId20"/>
    <p:sldId id="281" r:id="rId21"/>
    <p:sldId id="280" r:id="rId22"/>
    <p:sldId id="279" r:id="rId23"/>
    <p:sldId id="278" r:id="rId24"/>
    <p:sldId id="277" r:id="rId25"/>
    <p:sldId id="276" r:id="rId26"/>
    <p:sldId id="275" r:id="rId27"/>
    <p:sldId id="274" r:id="rId28"/>
    <p:sldId id="273" r:id="rId29"/>
    <p:sldId id="272" r:id="rId30"/>
    <p:sldId id="271" r:id="rId31"/>
    <p:sldId id="270" r:id="rId32"/>
    <p:sldId id="269" r:id="rId33"/>
    <p:sldId id="268" r:id="rId34"/>
    <p:sldId id="267" r:id="rId35"/>
    <p:sldId id="266" r:id="rId36"/>
    <p:sldId id="265" r:id="rId37"/>
    <p:sldId id="264" r:id="rId38"/>
    <p:sldId id="263" r:id="rId39"/>
    <p:sldId id="262" r:id="rId40"/>
    <p:sldId id="259" r:id="rId41"/>
    <p:sldId id="260" r:id="rId42"/>
    <p:sldId id="261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E865A-49BE-4D71-BA31-6FC41C96442E}" v="17" dt="2026-06-13T13:53:33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2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Teeples" userId="d10d1ca6b42c3bca" providerId="LiveId" clId="{78CFE640-7FE3-4684-97C4-F392FFF90DBE}"/>
    <pc:docChg chg="undo custSel addSld modSld modMainMaster">
      <pc:chgData name="Scott Teeples" userId="d10d1ca6b42c3bca" providerId="LiveId" clId="{78CFE640-7FE3-4684-97C4-F392FFF90DBE}" dt="2026-06-13T13:53:33.573" v="987"/>
      <pc:docMkLst>
        <pc:docMk/>
      </pc:docMkLst>
      <pc:sldChg chg="addSp delSp modSp mod">
        <pc:chgData name="Scott Teeples" userId="d10d1ca6b42c3bca" providerId="LiveId" clId="{78CFE640-7FE3-4684-97C4-F392FFF90DBE}" dt="2026-06-13T13:43:26.285" v="899" actId="14100"/>
        <pc:sldMkLst>
          <pc:docMk/>
          <pc:sldMk cId="40607752" sldId="256"/>
        </pc:sldMkLst>
        <pc:spChg chg="add mod">
          <ac:chgData name="Scott Teeples" userId="d10d1ca6b42c3bca" providerId="LiveId" clId="{78CFE640-7FE3-4684-97C4-F392FFF90DBE}" dt="2026-06-13T13:42:47.958" v="897" actId="1038"/>
          <ac:spMkLst>
            <pc:docMk/>
            <pc:sldMk cId="40607752" sldId="256"/>
            <ac:spMk id="4" creationId="{3DC33795-7A3D-C349-52E1-14F02EC823D7}"/>
          </ac:spMkLst>
        </pc:spChg>
        <pc:picChg chg="add mod">
          <ac:chgData name="Scott Teeples" userId="d10d1ca6b42c3bca" providerId="LiveId" clId="{78CFE640-7FE3-4684-97C4-F392FFF90DBE}" dt="2026-06-13T13:43:26.285" v="899" actId="14100"/>
          <ac:picMkLst>
            <pc:docMk/>
            <pc:sldMk cId="40607752" sldId="256"/>
            <ac:picMk id="3" creationId="{C7379686-5930-5058-1A0C-CB03A88A50F9}"/>
          </ac:picMkLst>
        </pc:picChg>
        <pc:picChg chg="add del mod">
          <ac:chgData name="Scott Teeples" userId="d10d1ca6b42c3bca" providerId="LiveId" clId="{78CFE640-7FE3-4684-97C4-F392FFF90DBE}" dt="2026-06-13T05:23:00.912" v="4" actId="21"/>
          <ac:picMkLst>
            <pc:docMk/>
            <pc:sldMk cId="40607752" sldId="256"/>
            <ac:picMk id="5" creationId="{79319298-2468-05BB-E796-AA5898B8A607}"/>
          </ac:picMkLst>
        </pc:picChg>
      </pc:sldChg>
      <pc:sldChg chg="addSp modSp add mod">
        <pc:chgData name="Scott Teeples" userId="d10d1ca6b42c3bca" providerId="LiveId" clId="{78CFE640-7FE3-4684-97C4-F392FFF90DBE}" dt="2026-06-13T05:27:42.380" v="55" actId="1076"/>
        <pc:sldMkLst>
          <pc:docMk/>
          <pc:sldMk cId="2899110548" sldId="257"/>
        </pc:sldMkLst>
        <pc:picChg chg="add mod">
          <ac:chgData name="Scott Teeples" userId="d10d1ca6b42c3bca" providerId="LiveId" clId="{78CFE640-7FE3-4684-97C4-F392FFF90DBE}" dt="2026-06-13T05:27:42.380" v="55" actId="1076"/>
          <ac:picMkLst>
            <pc:docMk/>
            <pc:sldMk cId="2899110548" sldId="257"/>
            <ac:picMk id="3" creationId="{201D2EB0-C0A2-CBBF-5F74-956562B3E7AD}"/>
          </ac:picMkLst>
        </pc:picChg>
      </pc:sldChg>
      <pc:sldChg chg="addSp modSp add mod">
        <pc:chgData name="Scott Teeples" userId="d10d1ca6b42c3bca" providerId="LiveId" clId="{78CFE640-7FE3-4684-97C4-F392FFF90DBE}" dt="2026-06-13T13:31:11.134" v="773" actId="14100"/>
        <pc:sldMkLst>
          <pc:docMk/>
          <pc:sldMk cId="926731993" sldId="258"/>
        </pc:sldMkLst>
        <pc:picChg chg="add mod">
          <ac:chgData name="Scott Teeples" userId="d10d1ca6b42c3bca" providerId="LiveId" clId="{78CFE640-7FE3-4684-97C4-F392FFF90DBE}" dt="2026-06-13T13:31:11.134" v="773" actId="14100"/>
          <ac:picMkLst>
            <pc:docMk/>
            <pc:sldMk cId="926731993" sldId="258"/>
            <ac:picMk id="3" creationId="{8EB71DE5-719D-0D79-D562-C43AC712A691}"/>
          </ac:picMkLst>
        </pc:picChg>
      </pc:sldChg>
      <pc:sldChg chg="addSp modSp add mod">
        <pc:chgData name="Scott Teeples" userId="d10d1ca6b42c3bca" providerId="LiveId" clId="{78CFE640-7FE3-4684-97C4-F392FFF90DBE}" dt="2026-06-13T12:25:13.450" v="206" actId="1076"/>
        <pc:sldMkLst>
          <pc:docMk/>
          <pc:sldMk cId="1216161362" sldId="259"/>
        </pc:sldMkLst>
        <pc:picChg chg="add mod">
          <ac:chgData name="Scott Teeples" userId="d10d1ca6b42c3bca" providerId="LiveId" clId="{78CFE640-7FE3-4684-97C4-F392FFF90DBE}" dt="2026-06-13T12:25:13.450" v="206" actId="1076"/>
          <ac:picMkLst>
            <pc:docMk/>
            <pc:sldMk cId="1216161362" sldId="259"/>
            <ac:picMk id="3" creationId="{C5B16E21-21AB-E608-81D1-28CB08924749}"/>
          </ac:picMkLst>
        </pc:picChg>
      </pc:sldChg>
      <pc:sldChg chg="addSp modSp add mod">
        <pc:chgData name="Scott Teeples" userId="d10d1ca6b42c3bca" providerId="LiveId" clId="{78CFE640-7FE3-4684-97C4-F392FFF90DBE}" dt="2026-06-13T13:12:36.819" v="484" actId="1076"/>
        <pc:sldMkLst>
          <pc:docMk/>
          <pc:sldMk cId="4257354766" sldId="260"/>
        </pc:sldMkLst>
        <pc:spChg chg="add mod">
          <ac:chgData name="Scott Teeples" userId="d10d1ca6b42c3bca" providerId="LiveId" clId="{78CFE640-7FE3-4684-97C4-F392FFF90DBE}" dt="2026-06-13T13:12:36.819" v="484" actId="1076"/>
          <ac:spMkLst>
            <pc:docMk/>
            <pc:sldMk cId="4257354766" sldId="260"/>
            <ac:spMk id="4" creationId="{459E4A8E-1788-092D-6837-179663C08B46}"/>
          </ac:spMkLst>
        </pc:spChg>
        <pc:picChg chg="add mod">
          <ac:chgData name="Scott Teeples" userId="d10d1ca6b42c3bca" providerId="LiveId" clId="{78CFE640-7FE3-4684-97C4-F392FFF90DBE}" dt="2026-06-13T13:10:36.050" v="415" actId="14100"/>
          <ac:picMkLst>
            <pc:docMk/>
            <pc:sldMk cId="4257354766" sldId="260"/>
            <ac:picMk id="3" creationId="{743270DE-31A0-DEC8-096A-6F8E0E0033F8}"/>
          </ac:picMkLst>
        </pc:picChg>
      </pc:sldChg>
      <pc:sldChg chg="addSp modSp add mod">
        <pc:chgData name="Scott Teeples" userId="d10d1ca6b42c3bca" providerId="LiveId" clId="{78CFE640-7FE3-4684-97C4-F392FFF90DBE}" dt="2026-06-13T13:17:58.903" v="536" actId="1076"/>
        <pc:sldMkLst>
          <pc:docMk/>
          <pc:sldMk cId="4000313495" sldId="261"/>
        </pc:sldMkLst>
        <pc:spChg chg="add mod">
          <ac:chgData name="Scott Teeples" userId="d10d1ca6b42c3bca" providerId="LiveId" clId="{78CFE640-7FE3-4684-97C4-F392FFF90DBE}" dt="2026-06-13T13:17:58.903" v="536" actId="1076"/>
          <ac:spMkLst>
            <pc:docMk/>
            <pc:sldMk cId="4000313495" sldId="261"/>
            <ac:spMk id="4" creationId="{E804D65B-A2A0-9C09-79C3-169B223DE040}"/>
          </ac:spMkLst>
        </pc:spChg>
        <pc:picChg chg="add mod">
          <ac:chgData name="Scott Teeples" userId="d10d1ca6b42c3bca" providerId="LiveId" clId="{78CFE640-7FE3-4684-97C4-F392FFF90DBE}" dt="2026-06-13T13:16:49.466" v="489" actId="1076"/>
          <ac:picMkLst>
            <pc:docMk/>
            <pc:sldMk cId="4000313495" sldId="261"/>
            <ac:picMk id="3" creationId="{D93887B9-9EC1-37C5-E799-C561E88EFC30}"/>
          </ac:picMkLst>
        </pc:picChg>
      </pc:sldChg>
      <pc:sldChg chg="addSp modSp add mod">
        <pc:chgData name="Scott Teeples" userId="d10d1ca6b42c3bca" providerId="LiveId" clId="{78CFE640-7FE3-4684-97C4-F392FFF90DBE}" dt="2026-06-13T12:23:28.290" v="201" actId="14100"/>
        <pc:sldMkLst>
          <pc:docMk/>
          <pc:sldMk cId="1053762882" sldId="262"/>
        </pc:sldMkLst>
        <pc:picChg chg="add mod">
          <ac:chgData name="Scott Teeples" userId="d10d1ca6b42c3bca" providerId="LiveId" clId="{78CFE640-7FE3-4684-97C4-F392FFF90DBE}" dt="2026-06-13T12:23:28.290" v="201" actId="14100"/>
          <ac:picMkLst>
            <pc:docMk/>
            <pc:sldMk cId="1053762882" sldId="262"/>
            <ac:picMk id="3" creationId="{3065845D-49BE-550D-BBC9-01A02E5C6639}"/>
          </ac:picMkLst>
        </pc:picChg>
      </pc:sldChg>
      <pc:sldChg chg="addSp modSp add mod">
        <pc:chgData name="Scott Teeples" userId="d10d1ca6b42c3bca" providerId="LiveId" clId="{78CFE640-7FE3-4684-97C4-F392FFF90DBE}" dt="2026-06-13T12:22:32.996" v="198" actId="1076"/>
        <pc:sldMkLst>
          <pc:docMk/>
          <pc:sldMk cId="159474873" sldId="263"/>
        </pc:sldMkLst>
        <pc:picChg chg="add mod">
          <ac:chgData name="Scott Teeples" userId="d10d1ca6b42c3bca" providerId="LiveId" clId="{78CFE640-7FE3-4684-97C4-F392FFF90DBE}" dt="2026-06-13T12:22:32.996" v="198" actId="1076"/>
          <ac:picMkLst>
            <pc:docMk/>
            <pc:sldMk cId="159474873" sldId="263"/>
            <ac:picMk id="3" creationId="{B3F12E7B-CBAD-E6EA-8C3A-40F28D6FB881}"/>
          </ac:picMkLst>
        </pc:picChg>
      </pc:sldChg>
      <pc:sldChg chg="addSp modSp add mod">
        <pc:chgData name="Scott Teeples" userId="d10d1ca6b42c3bca" providerId="LiveId" clId="{78CFE640-7FE3-4684-97C4-F392FFF90DBE}" dt="2026-06-13T12:21:54.413" v="194" actId="1076"/>
        <pc:sldMkLst>
          <pc:docMk/>
          <pc:sldMk cId="4069438150" sldId="264"/>
        </pc:sldMkLst>
        <pc:picChg chg="add mod">
          <ac:chgData name="Scott Teeples" userId="d10d1ca6b42c3bca" providerId="LiveId" clId="{78CFE640-7FE3-4684-97C4-F392FFF90DBE}" dt="2026-06-13T12:21:54.413" v="194" actId="1076"/>
          <ac:picMkLst>
            <pc:docMk/>
            <pc:sldMk cId="4069438150" sldId="264"/>
            <ac:picMk id="3" creationId="{32DA2459-CB09-3159-AFF3-261A995EF960}"/>
          </ac:picMkLst>
        </pc:picChg>
      </pc:sldChg>
      <pc:sldChg chg="addSp modSp add mod">
        <pc:chgData name="Scott Teeples" userId="d10d1ca6b42c3bca" providerId="LiveId" clId="{78CFE640-7FE3-4684-97C4-F392FFF90DBE}" dt="2026-06-13T13:23:00.659" v="537" actId="14100"/>
        <pc:sldMkLst>
          <pc:docMk/>
          <pc:sldMk cId="1314317577" sldId="265"/>
        </pc:sldMkLst>
        <pc:picChg chg="add mod">
          <ac:chgData name="Scott Teeples" userId="d10d1ca6b42c3bca" providerId="LiveId" clId="{78CFE640-7FE3-4684-97C4-F392FFF90DBE}" dt="2026-06-13T13:23:00.659" v="537" actId="14100"/>
          <ac:picMkLst>
            <pc:docMk/>
            <pc:sldMk cId="1314317577" sldId="265"/>
            <ac:picMk id="3" creationId="{95ECF35D-DA17-C507-58B8-B495D8EBB699}"/>
          </ac:picMkLst>
        </pc:picChg>
      </pc:sldChg>
      <pc:sldChg chg="addSp delSp modSp add mod">
        <pc:chgData name="Scott Teeples" userId="d10d1ca6b42c3bca" providerId="LiveId" clId="{78CFE640-7FE3-4684-97C4-F392FFF90DBE}" dt="2026-06-13T12:29:36.396" v="217" actId="1076"/>
        <pc:sldMkLst>
          <pc:docMk/>
          <pc:sldMk cId="477334191" sldId="266"/>
        </pc:sldMkLst>
        <pc:picChg chg="add del mod">
          <ac:chgData name="Scott Teeples" userId="d10d1ca6b42c3bca" providerId="LiveId" clId="{78CFE640-7FE3-4684-97C4-F392FFF90DBE}" dt="2026-06-13T12:29:10.645" v="213" actId="21"/>
          <ac:picMkLst>
            <pc:docMk/>
            <pc:sldMk cId="477334191" sldId="266"/>
            <ac:picMk id="3" creationId="{C59967A8-7930-7036-5F0A-3A66A12669ED}"/>
          </ac:picMkLst>
        </pc:picChg>
        <pc:picChg chg="add mod">
          <ac:chgData name="Scott Teeples" userId="d10d1ca6b42c3bca" providerId="LiveId" clId="{78CFE640-7FE3-4684-97C4-F392FFF90DBE}" dt="2026-06-13T12:29:36.396" v="217" actId="1076"/>
          <ac:picMkLst>
            <pc:docMk/>
            <pc:sldMk cId="477334191" sldId="266"/>
            <ac:picMk id="5" creationId="{3B70F810-6518-A125-296E-9F0ABDDAE104}"/>
          </ac:picMkLst>
        </pc:picChg>
      </pc:sldChg>
      <pc:sldChg chg="addSp modSp add mod">
        <pc:chgData name="Scott Teeples" userId="d10d1ca6b42c3bca" providerId="LiveId" clId="{78CFE640-7FE3-4684-97C4-F392FFF90DBE}" dt="2026-06-13T12:19:53.283" v="185" actId="14100"/>
        <pc:sldMkLst>
          <pc:docMk/>
          <pc:sldMk cId="1316619094" sldId="267"/>
        </pc:sldMkLst>
        <pc:picChg chg="add mod">
          <ac:chgData name="Scott Teeples" userId="d10d1ca6b42c3bca" providerId="LiveId" clId="{78CFE640-7FE3-4684-97C4-F392FFF90DBE}" dt="2026-06-13T12:19:53.283" v="185" actId="14100"/>
          <ac:picMkLst>
            <pc:docMk/>
            <pc:sldMk cId="1316619094" sldId="267"/>
            <ac:picMk id="3" creationId="{38FA585F-1AE0-ED24-EB0E-CC42F14E162E}"/>
          </ac:picMkLst>
        </pc:picChg>
      </pc:sldChg>
      <pc:sldChg chg="addSp delSp modSp add mod">
        <pc:chgData name="Scott Teeples" userId="d10d1ca6b42c3bca" providerId="LiveId" clId="{78CFE640-7FE3-4684-97C4-F392FFF90DBE}" dt="2026-06-13T12:31:42.995" v="222" actId="14100"/>
        <pc:sldMkLst>
          <pc:docMk/>
          <pc:sldMk cId="1803751886" sldId="268"/>
        </pc:sldMkLst>
        <pc:picChg chg="add del mod">
          <ac:chgData name="Scott Teeples" userId="d10d1ca6b42c3bca" providerId="LiveId" clId="{78CFE640-7FE3-4684-97C4-F392FFF90DBE}" dt="2026-06-13T12:31:09.061" v="218" actId="21"/>
          <ac:picMkLst>
            <pc:docMk/>
            <pc:sldMk cId="1803751886" sldId="268"/>
            <ac:picMk id="3" creationId="{DC5D0893-06E4-36CF-0072-4F4F2201053E}"/>
          </ac:picMkLst>
        </pc:picChg>
        <pc:picChg chg="add mod">
          <ac:chgData name="Scott Teeples" userId="d10d1ca6b42c3bca" providerId="LiveId" clId="{78CFE640-7FE3-4684-97C4-F392FFF90DBE}" dt="2026-06-13T12:31:42.995" v="222" actId="14100"/>
          <ac:picMkLst>
            <pc:docMk/>
            <pc:sldMk cId="1803751886" sldId="268"/>
            <ac:picMk id="5" creationId="{7B9CE92C-C9D6-F24F-4F6C-4060FE703360}"/>
          </ac:picMkLst>
        </pc:picChg>
      </pc:sldChg>
      <pc:sldChg chg="addSp modSp add mod">
        <pc:chgData name="Scott Teeples" userId="d10d1ca6b42c3bca" providerId="LiveId" clId="{78CFE640-7FE3-4684-97C4-F392FFF90DBE}" dt="2026-06-13T12:18:31.908" v="180" actId="14100"/>
        <pc:sldMkLst>
          <pc:docMk/>
          <pc:sldMk cId="3242047638" sldId="269"/>
        </pc:sldMkLst>
        <pc:picChg chg="add mod">
          <ac:chgData name="Scott Teeples" userId="d10d1ca6b42c3bca" providerId="LiveId" clId="{78CFE640-7FE3-4684-97C4-F392FFF90DBE}" dt="2026-06-13T12:18:31.908" v="180" actId="14100"/>
          <ac:picMkLst>
            <pc:docMk/>
            <pc:sldMk cId="3242047638" sldId="269"/>
            <ac:picMk id="3" creationId="{F6D96E44-8883-104A-F113-606BAC221F9A}"/>
          </ac:picMkLst>
        </pc:picChg>
      </pc:sldChg>
      <pc:sldChg chg="addSp modSp add mod">
        <pc:chgData name="Scott Teeples" userId="d10d1ca6b42c3bca" providerId="LiveId" clId="{78CFE640-7FE3-4684-97C4-F392FFF90DBE}" dt="2026-06-13T12:17:37.636" v="177" actId="1076"/>
        <pc:sldMkLst>
          <pc:docMk/>
          <pc:sldMk cId="1873161300" sldId="270"/>
        </pc:sldMkLst>
        <pc:picChg chg="add mod">
          <ac:chgData name="Scott Teeples" userId="d10d1ca6b42c3bca" providerId="LiveId" clId="{78CFE640-7FE3-4684-97C4-F392FFF90DBE}" dt="2026-06-13T12:17:37.636" v="177" actId="1076"/>
          <ac:picMkLst>
            <pc:docMk/>
            <pc:sldMk cId="1873161300" sldId="270"/>
            <ac:picMk id="3" creationId="{65D7F89F-25E8-ABB2-FEA0-6310A9C44F31}"/>
          </ac:picMkLst>
        </pc:picChg>
      </pc:sldChg>
      <pc:sldChg chg="addSp modSp add mod">
        <pc:chgData name="Scott Teeples" userId="d10d1ca6b42c3bca" providerId="LiveId" clId="{78CFE640-7FE3-4684-97C4-F392FFF90DBE}" dt="2026-06-13T12:16:52.103" v="173" actId="14100"/>
        <pc:sldMkLst>
          <pc:docMk/>
          <pc:sldMk cId="1072043212" sldId="271"/>
        </pc:sldMkLst>
        <pc:picChg chg="add mod">
          <ac:chgData name="Scott Teeples" userId="d10d1ca6b42c3bca" providerId="LiveId" clId="{78CFE640-7FE3-4684-97C4-F392FFF90DBE}" dt="2026-06-13T12:16:52.103" v="173" actId="14100"/>
          <ac:picMkLst>
            <pc:docMk/>
            <pc:sldMk cId="1072043212" sldId="271"/>
            <ac:picMk id="3" creationId="{97C1C4D0-7A97-B2B4-B8F9-33F6054D5455}"/>
          </ac:picMkLst>
        </pc:picChg>
      </pc:sldChg>
      <pc:sldChg chg="addSp modSp add mod">
        <pc:chgData name="Scott Teeples" userId="d10d1ca6b42c3bca" providerId="LiveId" clId="{78CFE640-7FE3-4684-97C4-F392FFF90DBE}" dt="2026-06-13T12:51:30.718" v="280" actId="20577"/>
        <pc:sldMkLst>
          <pc:docMk/>
          <pc:sldMk cId="154402247" sldId="272"/>
        </pc:sldMkLst>
        <pc:spChg chg="add mod">
          <ac:chgData name="Scott Teeples" userId="d10d1ca6b42c3bca" providerId="LiveId" clId="{78CFE640-7FE3-4684-97C4-F392FFF90DBE}" dt="2026-06-13T12:51:30.718" v="280" actId="20577"/>
          <ac:spMkLst>
            <pc:docMk/>
            <pc:sldMk cId="154402247" sldId="272"/>
            <ac:spMk id="4" creationId="{716E5DEB-0735-95BF-9D95-97131A05C818}"/>
          </ac:spMkLst>
        </pc:spChg>
        <pc:picChg chg="add mod">
          <ac:chgData name="Scott Teeples" userId="d10d1ca6b42c3bca" providerId="LiveId" clId="{78CFE640-7FE3-4684-97C4-F392FFF90DBE}" dt="2026-06-13T12:48:57.407" v="236" actId="14100"/>
          <ac:picMkLst>
            <pc:docMk/>
            <pc:sldMk cId="154402247" sldId="272"/>
            <ac:picMk id="3" creationId="{01863DEF-2344-A076-5C7D-15573D9528FC}"/>
          </ac:picMkLst>
        </pc:picChg>
      </pc:sldChg>
      <pc:sldChg chg="addSp modSp add mod">
        <pc:chgData name="Scott Teeples" userId="d10d1ca6b42c3bca" providerId="LiveId" clId="{78CFE640-7FE3-4684-97C4-F392FFF90DBE}" dt="2026-06-13T12:15:25.060" v="167" actId="1076"/>
        <pc:sldMkLst>
          <pc:docMk/>
          <pc:sldMk cId="2435448490" sldId="273"/>
        </pc:sldMkLst>
        <pc:picChg chg="add mod">
          <ac:chgData name="Scott Teeples" userId="d10d1ca6b42c3bca" providerId="LiveId" clId="{78CFE640-7FE3-4684-97C4-F392FFF90DBE}" dt="2026-06-13T12:15:25.060" v="167" actId="1076"/>
          <ac:picMkLst>
            <pc:docMk/>
            <pc:sldMk cId="2435448490" sldId="273"/>
            <ac:picMk id="3" creationId="{CB85F0CF-54C8-D493-BD71-F47EA69F15BA}"/>
          </ac:picMkLst>
        </pc:picChg>
      </pc:sldChg>
      <pc:sldChg chg="addSp modSp add mod">
        <pc:chgData name="Scott Teeples" userId="d10d1ca6b42c3bca" providerId="LiveId" clId="{78CFE640-7FE3-4684-97C4-F392FFF90DBE}" dt="2026-06-13T12:14:21.279" v="160" actId="1076"/>
        <pc:sldMkLst>
          <pc:docMk/>
          <pc:sldMk cId="2925318838" sldId="274"/>
        </pc:sldMkLst>
        <pc:picChg chg="add mod">
          <ac:chgData name="Scott Teeples" userId="d10d1ca6b42c3bca" providerId="LiveId" clId="{78CFE640-7FE3-4684-97C4-F392FFF90DBE}" dt="2026-06-13T12:14:21.279" v="160" actId="1076"/>
          <ac:picMkLst>
            <pc:docMk/>
            <pc:sldMk cId="2925318838" sldId="274"/>
            <ac:picMk id="3" creationId="{424A1C75-7DFC-628F-D420-A35B80226ED0}"/>
          </ac:picMkLst>
        </pc:picChg>
      </pc:sldChg>
      <pc:sldChg chg="addSp modSp add mod">
        <pc:chgData name="Scott Teeples" userId="d10d1ca6b42c3bca" providerId="LiveId" clId="{78CFE640-7FE3-4684-97C4-F392FFF90DBE}" dt="2026-06-13T12:13:45.356" v="156" actId="1076"/>
        <pc:sldMkLst>
          <pc:docMk/>
          <pc:sldMk cId="973753407" sldId="275"/>
        </pc:sldMkLst>
        <pc:picChg chg="add mod">
          <ac:chgData name="Scott Teeples" userId="d10d1ca6b42c3bca" providerId="LiveId" clId="{78CFE640-7FE3-4684-97C4-F392FFF90DBE}" dt="2026-06-13T12:13:45.356" v="156" actId="1076"/>
          <ac:picMkLst>
            <pc:docMk/>
            <pc:sldMk cId="973753407" sldId="275"/>
            <ac:picMk id="3" creationId="{8AAD5C51-F3B0-BABB-9154-D6E2D68C4718}"/>
          </ac:picMkLst>
        </pc:picChg>
      </pc:sldChg>
      <pc:sldChg chg="addSp modSp add mod">
        <pc:chgData name="Scott Teeples" userId="d10d1ca6b42c3bca" providerId="LiveId" clId="{78CFE640-7FE3-4684-97C4-F392FFF90DBE}" dt="2026-06-13T12:34:49.179" v="234" actId="1076"/>
        <pc:sldMkLst>
          <pc:docMk/>
          <pc:sldMk cId="282102430" sldId="276"/>
        </pc:sldMkLst>
        <pc:picChg chg="add mod">
          <ac:chgData name="Scott Teeples" userId="d10d1ca6b42c3bca" providerId="LiveId" clId="{78CFE640-7FE3-4684-97C4-F392FFF90DBE}" dt="2026-06-13T12:34:49.179" v="234" actId="1076"/>
          <ac:picMkLst>
            <pc:docMk/>
            <pc:sldMk cId="282102430" sldId="276"/>
            <ac:picMk id="3" creationId="{4878EFC7-9338-C907-509C-D22E844187FE}"/>
          </ac:picMkLst>
        </pc:picChg>
      </pc:sldChg>
      <pc:sldChg chg="addSp delSp modSp add mod setBg">
        <pc:chgData name="Scott Teeples" userId="d10d1ca6b42c3bca" providerId="LiveId" clId="{78CFE640-7FE3-4684-97C4-F392FFF90DBE}" dt="2026-06-13T12:33:52.801" v="226" actId="14100"/>
        <pc:sldMkLst>
          <pc:docMk/>
          <pc:sldMk cId="665501251" sldId="277"/>
        </pc:sldMkLst>
        <pc:spChg chg="add del">
          <ac:chgData name="Scott Teeples" userId="d10d1ca6b42c3bca" providerId="LiveId" clId="{78CFE640-7FE3-4684-97C4-F392FFF90DBE}" dt="2026-06-13T12:12:00.866" v="139" actId="26606"/>
          <ac:spMkLst>
            <pc:docMk/>
            <pc:sldMk cId="665501251" sldId="277"/>
            <ac:spMk id="8" creationId="{42A4FC2C-047E-45A5-965D-8E1E3BF09BC6}"/>
          </ac:spMkLst>
        </pc:spChg>
        <pc:picChg chg="add mod">
          <ac:chgData name="Scott Teeples" userId="d10d1ca6b42c3bca" providerId="LiveId" clId="{78CFE640-7FE3-4684-97C4-F392FFF90DBE}" dt="2026-06-13T12:33:52.801" v="226" actId="14100"/>
          <ac:picMkLst>
            <pc:docMk/>
            <pc:sldMk cId="665501251" sldId="277"/>
            <ac:picMk id="3" creationId="{87B1A01E-19C7-A054-87FF-4DF2CBFE5001}"/>
          </ac:picMkLst>
        </pc:picChg>
      </pc:sldChg>
      <pc:sldChg chg="addSp modSp add mod">
        <pc:chgData name="Scott Teeples" userId="d10d1ca6b42c3bca" providerId="LiveId" clId="{78CFE640-7FE3-4684-97C4-F392FFF90DBE}" dt="2026-06-13T12:11:02.555" v="136" actId="1076"/>
        <pc:sldMkLst>
          <pc:docMk/>
          <pc:sldMk cId="1566427560" sldId="278"/>
        </pc:sldMkLst>
        <pc:picChg chg="add mod">
          <ac:chgData name="Scott Teeples" userId="d10d1ca6b42c3bca" providerId="LiveId" clId="{78CFE640-7FE3-4684-97C4-F392FFF90DBE}" dt="2026-06-13T12:11:02.555" v="136" actId="1076"/>
          <ac:picMkLst>
            <pc:docMk/>
            <pc:sldMk cId="1566427560" sldId="278"/>
            <ac:picMk id="3" creationId="{A7C4D085-A8F7-B9D4-57A1-6406C30FE2A9}"/>
          </ac:picMkLst>
        </pc:picChg>
      </pc:sldChg>
      <pc:sldChg chg="addSp modSp add mod">
        <pc:chgData name="Scott Teeples" userId="d10d1ca6b42c3bca" providerId="LiveId" clId="{78CFE640-7FE3-4684-97C4-F392FFF90DBE}" dt="2026-06-13T12:10:29.901" v="131" actId="1076"/>
        <pc:sldMkLst>
          <pc:docMk/>
          <pc:sldMk cId="2099761460" sldId="279"/>
        </pc:sldMkLst>
        <pc:picChg chg="add mod">
          <ac:chgData name="Scott Teeples" userId="d10d1ca6b42c3bca" providerId="LiveId" clId="{78CFE640-7FE3-4684-97C4-F392FFF90DBE}" dt="2026-06-13T12:10:29.901" v="131" actId="1076"/>
          <ac:picMkLst>
            <pc:docMk/>
            <pc:sldMk cId="2099761460" sldId="279"/>
            <ac:picMk id="3" creationId="{0501D978-1561-E108-A410-509A814EB1B7}"/>
          </ac:picMkLst>
        </pc:picChg>
      </pc:sldChg>
      <pc:sldChg chg="addSp modSp add mod">
        <pc:chgData name="Scott Teeples" userId="d10d1ca6b42c3bca" providerId="LiveId" clId="{78CFE640-7FE3-4684-97C4-F392FFF90DBE}" dt="2026-06-13T05:40:58.058" v="124" actId="14100"/>
        <pc:sldMkLst>
          <pc:docMk/>
          <pc:sldMk cId="3978896596" sldId="280"/>
        </pc:sldMkLst>
        <pc:picChg chg="add mod">
          <ac:chgData name="Scott Teeples" userId="d10d1ca6b42c3bca" providerId="LiveId" clId="{78CFE640-7FE3-4684-97C4-F392FFF90DBE}" dt="2026-06-13T05:40:58.058" v="124" actId="14100"/>
          <ac:picMkLst>
            <pc:docMk/>
            <pc:sldMk cId="3978896596" sldId="280"/>
            <ac:picMk id="3" creationId="{DC600A6B-E249-6A4C-3FED-2B2CCC0CAB6F}"/>
          </ac:picMkLst>
        </pc:picChg>
      </pc:sldChg>
      <pc:sldChg chg="addSp modSp add mod">
        <pc:chgData name="Scott Teeples" userId="d10d1ca6b42c3bca" providerId="LiveId" clId="{78CFE640-7FE3-4684-97C4-F392FFF90DBE}" dt="2026-06-13T05:39:59.689" v="121" actId="14100"/>
        <pc:sldMkLst>
          <pc:docMk/>
          <pc:sldMk cId="4141839572" sldId="281"/>
        </pc:sldMkLst>
        <pc:picChg chg="add mod">
          <ac:chgData name="Scott Teeples" userId="d10d1ca6b42c3bca" providerId="LiveId" clId="{78CFE640-7FE3-4684-97C4-F392FFF90DBE}" dt="2026-06-13T05:39:59.689" v="121" actId="14100"/>
          <ac:picMkLst>
            <pc:docMk/>
            <pc:sldMk cId="4141839572" sldId="281"/>
            <ac:picMk id="3" creationId="{F42BD207-12D4-F0A6-EF98-9A17ECC07765}"/>
          </ac:picMkLst>
        </pc:picChg>
      </pc:sldChg>
      <pc:sldChg chg="addSp modSp add mod">
        <pc:chgData name="Scott Teeples" userId="d10d1ca6b42c3bca" providerId="LiveId" clId="{78CFE640-7FE3-4684-97C4-F392FFF90DBE}" dt="2026-06-13T05:39:18.121" v="117" actId="1076"/>
        <pc:sldMkLst>
          <pc:docMk/>
          <pc:sldMk cId="2284581861" sldId="282"/>
        </pc:sldMkLst>
        <pc:picChg chg="add mod">
          <ac:chgData name="Scott Teeples" userId="d10d1ca6b42c3bca" providerId="LiveId" clId="{78CFE640-7FE3-4684-97C4-F392FFF90DBE}" dt="2026-06-13T05:39:18.121" v="117" actId="1076"/>
          <ac:picMkLst>
            <pc:docMk/>
            <pc:sldMk cId="2284581861" sldId="282"/>
            <ac:picMk id="3" creationId="{495E4025-DF69-159F-E321-B0856FC5C672}"/>
          </ac:picMkLst>
        </pc:picChg>
      </pc:sldChg>
      <pc:sldChg chg="addSp modSp add mod">
        <pc:chgData name="Scott Teeples" userId="d10d1ca6b42c3bca" providerId="LiveId" clId="{78CFE640-7FE3-4684-97C4-F392FFF90DBE}" dt="2026-06-13T05:38:32.432" v="112" actId="14100"/>
        <pc:sldMkLst>
          <pc:docMk/>
          <pc:sldMk cId="3704212137" sldId="283"/>
        </pc:sldMkLst>
        <pc:picChg chg="add mod">
          <ac:chgData name="Scott Teeples" userId="d10d1ca6b42c3bca" providerId="LiveId" clId="{78CFE640-7FE3-4684-97C4-F392FFF90DBE}" dt="2026-06-13T05:38:32.432" v="112" actId="14100"/>
          <ac:picMkLst>
            <pc:docMk/>
            <pc:sldMk cId="3704212137" sldId="283"/>
            <ac:picMk id="3" creationId="{4CEC38DF-6AB6-5FFE-6C2E-4631B2CF6711}"/>
          </ac:picMkLst>
        </pc:picChg>
      </pc:sldChg>
      <pc:sldChg chg="addSp modSp add mod">
        <pc:chgData name="Scott Teeples" userId="d10d1ca6b42c3bca" providerId="LiveId" clId="{78CFE640-7FE3-4684-97C4-F392FFF90DBE}" dt="2026-06-13T05:38:04.887" v="109" actId="14100"/>
        <pc:sldMkLst>
          <pc:docMk/>
          <pc:sldMk cId="3959655112" sldId="284"/>
        </pc:sldMkLst>
        <pc:picChg chg="add mod">
          <ac:chgData name="Scott Teeples" userId="d10d1ca6b42c3bca" providerId="LiveId" clId="{78CFE640-7FE3-4684-97C4-F392FFF90DBE}" dt="2026-06-13T05:38:04.887" v="109" actId="14100"/>
          <ac:picMkLst>
            <pc:docMk/>
            <pc:sldMk cId="3959655112" sldId="284"/>
            <ac:picMk id="3" creationId="{9948AEC4-E134-8AAD-AC37-D9B1EFEF7FB2}"/>
          </ac:picMkLst>
        </pc:picChg>
      </pc:sldChg>
      <pc:sldChg chg="addSp modSp add mod">
        <pc:chgData name="Scott Teeples" userId="d10d1ca6b42c3bca" providerId="LiveId" clId="{78CFE640-7FE3-4684-97C4-F392FFF90DBE}" dt="2026-06-13T05:37:27.766" v="106" actId="1076"/>
        <pc:sldMkLst>
          <pc:docMk/>
          <pc:sldMk cId="518231746" sldId="285"/>
        </pc:sldMkLst>
        <pc:picChg chg="add mod">
          <ac:chgData name="Scott Teeples" userId="d10d1ca6b42c3bca" providerId="LiveId" clId="{78CFE640-7FE3-4684-97C4-F392FFF90DBE}" dt="2026-06-13T05:37:27.766" v="106" actId="1076"/>
          <ac:picMkLst>
            <pc:docMk/>
            <pc:sldMk cId="518231746" sldId="285"/>
            <ac:picMk id="3" creationId="{B048BB3A-026D-E764-25AC-A64D0E1CB27D}"/>
          </ac:picMkLst>
        </pc:picChg>
      </pc:sldChg>
      <pc:sldChg chg="addSp modSp add mod">
        <pc:chgData name="Scott Teeples" userId="d10d1ca6b42c3bca" providerId="LiveId" clId="{78CFE640-7FE3-4684-97C4-F392FFF90DBE}" dt="2026-06-13T05:36:37.907" v="102" actId="1076"/>
        <pc:sldMkLst>
          <pc:docMk/>
          <pc:sldMk cId="222876121" sldId="286"/>
        </pc:sldMkLst>
        <pc:picChg chg="add mod">
          <ac:chgData name="Scott Teeples" userId="d10d1ca6b42c3bca" providerId="LiveId" clId="{78CFE640-7FE3-4684-97C4-F392FFF90DBE}" dt="2026-06-13T05:36:37.907" v="102" actId="1076"/>
          <ac:picMkLst>
            <pc:docMk/>
            <pc:sldMk cId="222876121" sldId="286"/>
            <ac:picMk id="3" creationId="{6447DC7B-9474-8117-1D9E-34AC2B4C089C}"/>
          </ac:picMkLst>
        </pc:picChg>
      </pc:sldChg>
      <pc:sldChg chg="addSp modSp add mod">
        <pc:chgData name="Scott Teeples" userId="d10d1ca6b42c3bca" providerId="LiveId" clId="{78CFE640-7FE3-4684-97C4-F392FFF90DBE}" dt="2026-06-13T05:36:06.206" v="98" actId="1076"/>
        <pc:sldMkLst>
          <pc:docMk/>
          <pc:sldMk cId="3284304067" sldId="287"/>
        </pc:sldMkLst>
        <pc:picChg chg="add mod">
          <ac:chgData name="Scott Teeples" userId="d10d1ca6b42c3bca" providerId="LiveId" clId="{78CFE640-7FE3-4684-97C4-F392FFF90DBE}" dt="2026-06-13T05:36:06.206" v="98" actId="1076"/>
          <ac:picMkLst>
            <pc:docMk/>
            <pc:sldMk cId="3284304067" sldId="287"/>
            <ac:picMk id="3" creationId="{259781E4-A1A4-74AB-4076-BCFE966FC492}"/>
          </ac:picMkLst>
        </pc:picChg>
      </pc:sldChg>
      <pc:sldChg chg="addSp modSp add mod">
        <pc:chgData name="Scott Teeples" userId="d10d1ca6b42c3bca" providerId="LiveId" clId="{78CFE640-7FE3-4684-97C4-F392FFF90DBE}" dt="2026-06-13T05:35:30.978" v="94" actId="1076"/>
        <pc:sldMkLst>
          <pc:docMk/>
          <pc:sldMk cId="569720129" sldId="288"/>
        </pc:sldMkLst>
        <pc:picChg chg="add mod">
          <ac:chgData name="Scott Teeples" userId="d10d1ca6b42c3bca" providerId="LiveId" clId="{78CFE640-7FE3-4684-97C4-F392FFF90DBE}" dt="2026-06-13T05:35:30.978" v="94" actId="1076"/>
          <ac:picMkLst>
            <pc:docMk/>
            <pc:sldMk cId="569720129" sldId="288"/>
            <ac:picMk id="3" creationId="{BC1E4949-6DC6-4CB0-5A12-3F42B7C7EE46}"/>
          </ac:picMkLst>
        </pc:picChg>
      </pc:sldChg>
      <pc:sldChg chg="addSp modSp add mod">
        <pc:chgData name="Scott Teeples" userId="d10d1ca6b42c3bca" providerId="LiveId" clId="{78CFE640-7FE3-4684-97C4-F392FFF90DBE}" dt="2026-06-13T05:34:53.437" v="90" actId="14100"/>
        <pc:sldMkLst>
          <pc:docMk/>
          <pc:sldMk cId="282280175" sldId="289"/>
        </pc:sldMkLst>
        <pc:picChg chg="add mod">
          <ac:chgData name="Scott Teeples" userId="d10d1ca6b42c3bca" providerId="LiveId" clId="{78CFE640-7FE3-4684-97C4-F392FFF90DBE}" dt="2026-06-13T05:34:53.437" v="90" actId="14100"/>
          <ac:picMkLst>
            <pc:docMk/>
            <pc:sldMk cId="282280175" sldId="289"/>
            <ac:picMk id="3" creationId="{4D05029D-EE85-C171-7316-C6D70B1CD17C}"/>
          </ac:picMkLst>
        </pc:picChg>
      </pc:sldChg>
      <pc:sldChg chg="addSp modSp add mod">
        <pc:chgData name="Scott Teeples" userId="d10d1ca6b42c3bca" providerId="LiveId" clId="{78CFE640-7FE3-4684-97C4-F392FFF90DBE}" dt="2026-06-13T13:06:43.473" v="411" actId="1036"/>
        <pc:sldMkLst>
          <pc:docMk/>
          <pc:sldMk cId="2749664454" sldId="290"/>
        </pc:sldMkLst>
        <pc:spChg chg="add mod">
          <ac:chgData name="Scott Teeples" userId="d10d1ca6b42c3bca" providerId="LiveId" clId="{78CFE640-7FE3-4684-97C4-F392FFF90DBE}" dt="2026-06-13T13:06:43.473" v="411" actId="1036"/>
          <ac:spMkLst>
            <pc:docMk/>
            <pc:sldMk cId="2749664454" sldId="290"/>
            <ac:spMk id="2" creationId="{4F1E0065-7071-77B0-61A8-82D8B85B4AA0}"/>
          </ac:spMkLst>
        </pc:spChg>
        <pc:picChg chg="add mod">
          <ac:chgData name="Scott Teeples" userId="d10d1ca6b42c3bca" providerId="LiveId" clId="{78CFE640-7FE3-4684-97C4-F392FFF90DBE}" dt="2026-06-13T13:04:45.215" v="335" actId="1076"/>
          <ac:picMkLst>
            <pc:docMk/>
            <pc:sldMk cId="2749664454" sldId="290"/>
            <ac:picMk id="3" creationId="{4DCCE0C8-4316-8B0F-7883-E83711D8A5B4}"/>
          </ac:picMkLst>
        </pc:picChg>
      </pc:sldChg>
      <pc:sldChg chg="addSp modSp add mod">
        <pc:chgData name="Scott Teeples" userId="d10d1ca6b42c3bca" providerId="LiveId" clId="{78CFE640-7FE3-4684-97C4-F392FFF90DBE}" dt="2026-06-13T05:31:57.198" v="82" actId="1076"/>
        <pc:sldMkLst>
          <pc:docMk/>
          <pc:sldMk cId="2257257807" sldId="291"/>
        </pc:sldMkLst>
        <pc:picChg chg="add mod">
          <ac:chgData name="Scott Teeples" userId="d10d1ca6b42c3bca" providerId="LiveId" clId="{78CFE640-7FE3-4684-97C4-F392FFF90DBE}" dt="2026-06-13T05:31:57.198" v="82" actId="1076"/>
          <ac:picMkLst>
            <pc:docMk/>
            <pc:sldMk cId="2257257807" sldId="291"/>
            <ac:picMk id="3" creationId="{AEC8A65C-DEDA-5A9E-5896-30719BDB8FE4}"/>
          </ac:picMkLst>
        </pc:picChg>
      </pc:sldChg>
      <pc:sldChg chg="addSp modSp add mod">
        <pc:chgData name="Scott Teeples" userId="d10d1ca6b42c3bca" providerId="LiveId" clId="{78CFE640-7FE3-4684-97C4-F392FFF90DBE}" dt="2026-06-13T05:30:52.463" v="78" actId="1076"/>
        <pc:sldMkLst>
          <pc:docMk/>
          <pc:sldMk cId="2278125234" sldId="292"/>
        </pc:sldMkLst>
        <pc:picChg chg="add mod">
          <ac:chgData name="Scott Teeples" userId="d10d1ca6b42c3bca" providerId="LiveId" clId="{78CFE640-7FE3-4684-97C4-F392FFF90DBE}" dt="2026-06-13T05:30:52.463" v="78" actId="1076"/>
          <ac:picMkLst>
            <pc:docMk/>
            <pc:sldMk cId="2278125234" sldId="292"/>
            <ac:picMk id="3" creationId="{9E7628AA-670C-8CE7-5DC9-BF54D480341C}"/>
          </ac:picMkLst>
        </pc:picChg>
      </pc:sldChg>
      <pc:sldChg chg="addSp modSp add mod">
        <pc:chgData name="Scott Teeples" userId="d10d1ca6b42c3bca" providerId="LiveId" clId="{78CFE640-7FE3-4684-97C4-F392FFF90DBE}" dt="2026-06-13T12:59:08.070" v="330" actId="20577"/>
        <pc:sldMkLst>
          <pc:docMk/>
          <pc:sldMk cId="1387039076" sldId="293"/>
        </pc:sldMkLst>
        <pc:spChg chg="add mod">
          <ac:chgData name="Scott Teeples" userId="d10d1ca6b42c3bca" providerId="LiveId" clId="{78CFE640-7FE3-4684-97C4-F392FFF90DBE}" dt="2026-06-13T12:59:08.070" v="330" actId="20577"/>
          <ac:spMkLst>
            <pc:docMk/>
            <pc:sldMk cId="1387039076" sldId="293"/>
            <ac:spMk id="2" creationId="{F0A32CBE-4514-22A7-BCA2-310E0EF354E0}"/>
          </ac:spMkLst>
        </pc:spChg>
        <pc:picChg chg="add mod">
          <ac:chgData name="Scott Teeples" userId="d10d1ca6b42c3bca" providerId="LiveId" clId="{78CFE640-7FE3-4684-97C4-F392FFF90DBE}" dt="2026-06-13T12:57:36.706" v="284" actId="1076"/>
          <ac:picMkLst>
            <pc:docMk/>
            <pc:sldMk cId="1387039076" sldId="293"/>
            <ac:picMk id="3" creationId="{42B0247A-F3CA-A5C2-4C4E-90A91554CA0D}"/>
          </ac:picMkLst>
        </pc:picChg>
      </pc:sldChg>
      <pc:sldChg chg="addSp modSp add mod">
        <pc:chgData name="Scott Teeples" userId="d10d1ca6b42c3bca" providerId="LiveId" clId="{78CFE640-7FE3-4684-97C4-F392FFF90DBE}" dt="2026-06-13T05:29:32.088" v="70" actId="14100"/>
        <pc:sldMkLst>
          <pc:docMk/>
          <pc:sldMk cId="1610727936" sldId="294"/>
        </pc:sldMkLst>
        <pc:picChg chg="add mod">
          <ac:chgData name="Scott Teeples" userId="d10d1ca6b42c3bca" providerId="LiveId" clId="{78CFE640-7FE3-4684-97C4-F392FFF90DBE}" dt="2026-06-13T05:29:32.088" v="70" actId="14100"/>
          <ac:picMkLst>
            <pc:docMk/>
            <pc:sldMk cId="1610727936" sldId="294"/>
            <ac:picMk id="3" creationId="{BECD37D9-AD72-637C-D3EA-94DEADBFC542}"/>
          </ac:picMkLst>
        </pc:picChg>
      </pc:sldChg>
      <pc:sldChg chg="addSp modSp add mod">
        <pc:chgData name="Scott Teeples" userId="d10d1ca6b42c3bca" providerId="LiveId" clId="{78CFE640-7FE3-4684-97C4-F392FFF90DBE}" dt="2026-06-13T05:29:11.878" v="67" actId="1076"/>
        <pc:sldMkLst>
          <pc:docMk/>
          <pc:sldMk cId="390928942" sldId="295"/>
        </pc:sldMkLst>
        <pc:picChg chg="add mod">
          <ac:chgData name="Scott Teeples" userId="d10d1ca6b42c3bca" providerId="LiveId" clId="{78CFE640-7FE3-4684-97C4-F392FFF90DBE}" dt="2026-06-13T05:29:11.878" v="67" actId="1076"/>
          <ac:picMkLst>
            <pc:docMk/>
            <pc:sldMk cId="390928942" sldId="295"/>
            <ac:picMk id="3" creationId="{4B33AB32-13D2-B780-7AA6-FBC317D6D510}"/>
          </ac:picMkLst>
        </pc:picChg>
      </pc:sldChg>
      <pc:sldChg chg="addSp modSp add mod">
        <pc:chgData name="Scott Teeples" userId="d10d1ca6b42c3bca" providerId="LiveId" clId="{78CFE640-7FE3-4684-97C4-F392FFF90DBE}" dt="2026-06-13T05:28:38.802" v="63" actId="1076"/>
        <pc:sldMkLst>
          <pc:docMk/>
          <pc:sldMk cId="1507230266" sldId="296"/>
        </pc:sldMkLst>
        <pc:picChg chg="add mod">
          <ac:chgData name="Scott Teeples" userId="d10d1ca6b42c3bca" providerId="LiveId" clId="{78CFE640-7FE3-4684-97C4-F392FFF90DBE}" dt="2026-06-13T05:28:38.802" v="63" actId="1076"/>
          <ac:picMkLst>
            <pc:docMk/>
            <pc:sldMk cId="1507230266" sldId="296"/>
            <ac:picMk id="3" creationId="{521762F6-C39F-0362-E223-4D6FA4417B81}"/>
          </ac:picMkLst>
        </pc:picChg>
      </pc:sldChg>
      <pc:sldChg chg="addSp delSp modSp add mod setBg">
        <pc:chgData name="Scott Teeples" userId="d10d1ca6b42c3bca" providerId="LiveId" clId="{78CFE640-7FE3-4684-97C4-F392FFF90DBE}" dt="2026-06-13T13:53:33.573" v="987"/>
        <pc:sldMkLst>
          <pc:docMk/>
          <pc:sldMk cId="956761007" sldId="297"/>
        </pc:sldMkLst>
        <pc:spChg chg="add del mod">
          <ac:chgData name="Scott Teeples" userId="d10d1ca6b42c3bca" providerId="LiveId" clId="{78CFE640-7FE3-4684-97C4-F392FFF90DBE}" dt="2026-06-13T13:49:44.461" v="985" actId="255"/>
          <ac:spMkLst>
            <pc:docMk/>
            <pc:sldMk cId="956761007" sldId="297"/>
            <ac:spMk id="4" creationId="{23512F27-39B4-BDAE-7CB0-716FDCD10461}"/>
          </ac:spMkLst>
        </pc:spChg>
        <pc:picChg chg="add mod">
          <ac:chgData name="Scott Teeples" userId="d10d1ca6b42c3bca" providerId="LiveId" clId="{78CFE640-7FE3-4684-97C4-F392FFF90DBE}" dt="2026-06-13T13:46:41.542" v="903" actId="1076"/>
          <ac:picMkLst>
            <pc:docMk/>
            <pc:sldMk cId="956761007" sldId="297"/>
            <ac:picMk id="3" creationId="{08C9E11A-6ADE-23DB-C987-46B064DBFF65}"/>
          </ac:picMkLst>
        </pc:picChg>
      </pc:sldChg>
      <pc:sldChg chg="addSp delSp modSp new mod">
        <pc:chgData name="Scott Teeples" userId="d10d1ca6b42c3bca" providerId="LiveId" clId="{78CFE640-7FE3-4684-97C4-F392FFF90DBE}" dt="2026-06-13T13:40:05.401" v="849" actId="1076"/>
        <pc:sldMkLst>
          <pc:docMk/>
          <pc:sldMk cId="1298624864" sldId="298"/>
        </pc:sldMkLst>
        <pc:spChg chg="mod">
          <ac:chgData name="Scott Teeples" userId="d10d1ca6b42c3bca" providerId="LiveId" clId="{78CFE640-7FE3-4684-97C4-F392FFF90DBE}" dt="2026-06-13T13:40:03.150" v="848" actId="20577"/>
          <ac:spMkLst>
            <pc:docMk/>
            <pc:sldMk cId="1298624864" sldId="298"/>
            <ac:spMk id="2" creationId="{240FF9BA-FFCC-2B9D-E058-ABFFFB5576F2}"/>
          </ac:spMkLst>
        </pc:spChg>
        <pc:spChg chg="del mod">
          <ac:chgData name="Scott Teeples" userId="d10d1ca6b42c3bca" providerId="LiveId" clId="{78CFE640-7FE3-4684-97C4-F392FFF90DBE}" dt="2026-06-13T13:25:38.972" v="591" actId="21"/>
          <ac:spMkLst>
            <pc:docMk/>
            <pc:sldMk cId="1298624864" sldId="298"/>
            <ac:spMk id="3" creationId="{24FD56DC-26C8-B820-4C51-442BB0486674}"/>
          </ac:spMkLst>
        </pc:spChg>
        <pc:spChg chg="mod">
          <ac:chgData name="Scott Teeples" userId="d10d1ca6b42c3bca" providerId="LiveId" clId="{78CFE640-7FE3-4684-97C4-F392FFF90DBE}" dt="2026-06-13T13:40:05.401" v="849" actId="1076"/>
          <ac:spMkLst>
            <pc:docMk/>
            <pc:sldMk cId="1298624864" sldId="298"/>
            <ac:spMk id="4" creationId="{57C8AA79-E6C0-9581-B550-6F0E15E224D4}"/>
          </ac:spMkLst>
        </pc:spChg>
        <pc:spChg chg="add del mod">
          <ac:chgData name="Scott Teeples" userId="d10d1ca6b42c3bca" providerId="LiveId" clId="{78CFE640-7FE3-4684-97C4-F392FFF90DBE}" dt="2026-06-13T13:25:43.406" v="592" actId="21"/>
          <ac:spMkLst>
            <pc:docMk/>
            <pc:sldMk cId="1298624864" sldId="298"/>
            <ac:spMk id="6" creationId="{59D6F167-1710-56A5-E780-9B92328BA3C8}"/>
          </ac:spMkLst>
        </pc:spChg>
      </pc:sldChg>
      <pc:sldMasterChg chg="setBg modSldLayout">
        <pc:chgData name="Scott Teeples" userId="d10d1ca6b42c3bca" providerId="LiveId" clId="{78CFE640-7FE3-4684-97C4-F392FFF90DBE}" dt="2026-06-13T13:53:33.573" v="987"/>
        <pc:sldMasterMkLst>
          <pc:docMk/>
          <pc:sldMasterMk cId="4128199089" sldId="2147483648"/>
        </pc:sldMasterMkLst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2343077848" sldId="2147483649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2726974546" sldId="2147483650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3211897084" sldId="2147483651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4179167544" sldId="2147483652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1987104955" sldId="2147483653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21822799" sldId="2147483654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2941834391" sldId="2147483655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2941921421" sldId="2147483656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733054574" sldId="2147483657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3392359016" sldId="2147483658"/>
          </pc:sldLayoutMkLst>
        </pc:sldLayoutChg>
        <pc:sldLayoutChg chg="setBg">
          <pc:chgData name="Scott Teeples" userId="d10d1ca6b42c3bca" providerId="LiveId" clId="{78CFE640-7FE3-4684-97C4-F392FFF90DBE}" dt="2026-06-13T13:53:33.573" v="987"/>
          <pc:sldLayoutMkLst>
            <pc:docMk/>
            <pc:sldMasterMk cId="4128199089" sldId="2147483648"/>
            <pc:sldLayoutMk cId="103271610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222BA-414D-4346-8E55-0472EA9222B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7DF75-9F19-4623-9E34-B2D74815D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2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7DF75-9F19-4623-9E34-B2D74815D3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90B99-27B8-61CC-E691-319198A0A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FC108-FE98-E720-7732-69F392319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F7604-FEEA-3813-19B2-AE6AEAB91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199A-25B9-40CB-8A8A-096F17B4B9BE}" type="datetime1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8F1DB-3D2C-3C11-DB75-354BFF5E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EB348-51EE-7452-91EC-00F01CB4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7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80BD-D614-443F-E898-738B4AB2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C0777-1A56-F893-009A-814918F52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738BA-F0C2-20DE-E686-83A2A68F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56CB-E904-4350-809B-282DA3AC1983}" type="datetime1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5C35D-7DDC-C0E7-B182-32E5BA20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73BBB-5D23-420E-2D9B-A356CE57B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5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9971D-8627-C6CB-856D-8F7966978A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F8AB5-05F3-73A2-5485-8BB4BC5EF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06B6E-82DB-43C5-CF08-B0B45824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F374-3CBC-4E76-9561-F37119F6AA13}" type="datetime1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A7B35-895E-8265-5B98-C768AE39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1141E-C67E-19FD-9D02-AA920BD1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1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41D0-27B6-1F20-ED5E-29D20D90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E608-B270-4621-9CBA-7E43FC2E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08584-28B3-8ECC-1E8E-BCE63CC9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5A786-B63C-4504-877A-5EC6C549AF6E}" type="datetime1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6402-ECCA-83FE-F053-3E88AAAF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0971C-D7BD-86EF-0A35-C4B956E0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7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CC94A-2F5B-326C-0365-4936642E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05538-58DC-79A0-DBA3-5ACC0A35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8BCD-5966-1D94-15F3-35C5359B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69AD-C3D0-4396-9034-428D035732DA}" type="datetime1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016F-4C2F-F93A-9854-31BBF0AC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BBD5E-1507-60FC-79CD-C3576F74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9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73A-AA1C-3B52-38BE-08F9C40F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0B73A-CD85-43FA-355D-F496709B1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87A9C-B8A5-BB98-9A5D-8F6E3D701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3D967-D253-B4F9-0A5B-64D2406A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1DDF-E652-4FA0-9AAD-4FEBFD17A237}" type="datetime1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D243B-A61C-EE19-39B6-33EDC82D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8B9E7-EFEC-9CF9-860E-D9329B2F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69A1-C25C-9769-0792-8F53F0E8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D3274-CD8B-8D71-887D-B71243F99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6D1E6-3136-96C2-DF69-13E17A42C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45A74-5095-D88E-4718-48D706BF2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D34E23-B284-D5D2-5D7A-BEB09F783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9AE2DD-D434-FB53-B971-5E784623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5BEC8-5145-42D0-808C-D754D61371F2}" type="datetime1">
              <a:rPr lang="en-US" smtClean="0"/>
              <a:t>6/13/2026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562F58-ACE0-E9DB-63CB-90154AF5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E7CCC-E0D2-8AD4-0D33-05ED3DCE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0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3546-2120-2634-DDF4-87336380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5E584-3CB6-172F-4F8C-F77F0754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8A11-8B8A-465E-B125-9C2E14FAFEF9}" type="datetime1">
              <a:rPr lang="en-US" smtClean="0"/>
              <a:t>6/13/2026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54FB8-233B-1A85-D598-C1739670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918D8-3C4D-39E0-E58C-9DDE914B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900109-5BBB-B9B8-99EC-6A33259D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11A4-23FB-4AD5-A195-E561E68B3C57}" type="datetime1">
              <a:rPr lang="en-US" smtClean="0"/>
              <a:t>6/13/2026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0DEFD-2822-7307-DADC-253CBAB2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566DD-7FFB-D736-053F-4AEFF4D1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FD7F-7F9F-44BA-0D1F-2047E5F6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CC87B-D4BA-786B-5146-3622B2D68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BB101-A33A-8FE7-1471-5A6551A84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9FAC0-FC1B-11A8-107B-04B4B6A4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9677-E18D-42EC-AB49-F2E3FCD48630}" type="datetime1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57F77-75D9-35B6-09F1-4DB5E8B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52974-11E4-B0C6-79D9-7B3CC89F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9F98-120E-0D2D-316A-51FE49C8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2940A-8724-E8AD-C24D-500484912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3392C-7ED0-E6C7-59E6-B67BDDB5F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2EDC1-8405-6735-C1FB-CA83BA07B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ADB0-2604-4FED-B61E-049F7F28418A}" type="datetime1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E02B3-D972-0853-815A-414651F8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651F1-FB95-471C-B4E9-495F1E71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E2780-025A-4648-EAB6-3BF372C5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2CF08-4474-6F42-8BE8-847F051BF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6DE8D-38A6-7DFA-8201-C49AE9B6A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9AA0FE-90C6-48D0-86FE-365C3D30B063}" type="datetime1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68077-5AE7-6D64-9067-25F15807D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E9BBB-E01C-A994-0A70-59D9060FC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EF65E6-876C-4E60-8F34-4E1B444A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79686-5930-5058-1A0C-CB03A88A5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38" y="136525"/>
            <a:ext cx="7053524" cy="6584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47A1C-8F4E-F509-3EB8-6405292C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33795-7A3D-C349-52E1-14F02EC823D7}"/>
              </a:ext>
            </a:extLst>
          </p:cNvPr>
          <p:cNvSpPr txBox="1"/>
          <p:nvPr/>
        </p:nvSpPr>
        <p:spPr>
          <a:xfrm>
            <a:off x="10538086" y="5987018"/>
            <a:ext cx="1243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Revised 6-13-26</a:t>
            </a:r>
          </a:p>
        </p:txBody>
      </p:sp>
    </p:spTree>
    <p:extLst>
      <p:ext uri="{BB962C8B-B14F-4D97-AF65-F5344CB8AC3E}">
        <p14:creationId xmlns:p14="http://schemas.microsoft.com/office/powerpoint/2010/main" val="40607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CD157-9F25-E953-5952-B4C4049FC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8A65C-DEDA-5A9E-5896-30719BDB8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17" y="102763"/>
            <a:ext cx="7060366" cy="67552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92969B-26F3-1111-4306-C0303795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57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FF45A-7BA9-1692-C275-F3922EF1E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CE0C8-4316-8B0F-7883-E83711D8A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970" y="126212"/>
            <a:ext cx="8494059" cy="5929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E0065-7071-77B0-61A8-82D8B85B4AA0}"/>
              </a:ext>
            </a:extLst>
          </p:cNvPr>
          <p:cNvSpPr txBox="1"/>
          <p:nvPr/>
        </p:nvSpPr>
        <p:spPr>
          <a:xfrm>
            <a:off x="2098623" y="6026046"/>
            <a:ext cx="8453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Georgia Neese Gray, the 29</a:t>
            </a:r>
            <a:r>
              <a:rPr lang="en-US" sz="3600" baseline="30000" dirty="0"/>
              <a:t>th</a:t>
            </a:r>
            <a:r>
              <a:rPr lang="en-US" sz="3600" dirty="0"/>
              <a:t> US Treasurer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61BEE-B645-1906-B482-439DC135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6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ECAA8-4527-9FA9-275A-141C4E201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5029D-EE85-C171-7316-C6D70B1C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5037" y="-1252698"/>
            <a:ext cx="6546950" cy="93388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F7BBA-E262-EAF7-3DB8-B201FFDE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0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5B40A-D5A7-3240-B427-21ABCB642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E4949-6DC6-4CB0-5A12-3F42B7C7E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37" y="0"/>
            <a:ext cx="8697725" cy="68869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ADBB57-D0F2-BFBE-5755-8812673D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2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3FEB5-5463-1886-ADF6-B5A9AF57C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781E4-A1A4-74AB-4076-BCFE966FC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03" y="164849"/>
            <a:ext cx="8544393" cy="65283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8CE21-8430-75C9-E306-EED4E081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04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A8A39-E62E-4EF6-339F-7C55A0DE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7DC7B-9474-8117-1D9E-34AC2B4C0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78" y="0"/>
            <a:ext cx="9675443" cy="6760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8ACFE-58E4-DA84-0714-FE6DEA43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472B7-9256-563E-14AC-A0377ECA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8BB3A-026D-E764-25AC-A64D0E1CB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85" y="0"/>
            <a:ext cx="5441430" cy="69277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94B80B-CEBE-9488-110C-E6875B1B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31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D66D0-C401-716D-C198-2BA34780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8AEC4-E134-8AAD-AC37-D9B1EFEF7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3" y="110902"/>
            <a:ext cx="9923487" cy="65700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76988-3F98-B330-8702-21F4648C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5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464A3-202C-5EC9-8BCE-80F4803EA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C38DF-6AB6-5FFE-6C2E-4631B2CF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43" y="0"/>
            <a:ext cx="972391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E6D679-CF77-6417-77E3-264DFA9C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12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C8F1-1175-544C-5F44-5E07C1A7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E4025-DF69-159F-E321-B0856FC5C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49" y="0"/>
            <a:ext cx="4721902" cy="69280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7A3B5C-2C15-FA0B-62E9-592D841C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8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5DE13-5D0C-B1A2-7435-3C7C6B49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1DE5-719D-0D79-D562-C43AC712A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8158" y="-1626722"/>
            <a:ext cx="6823599" cy="101458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F83593-8EBD-D344-BDB9-3B037987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7736A-0531-6551-422B-E6F90B2AD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BD207-12D4-F0A6-EF98-9A17ECC07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7269" y="-1532483"/>
            <a:ext cx="6815876" cy="99650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2E9845-845A-4593-FAA9-DECEACE8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39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D71D9-57C8-646A-70AD-7BF44810F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00A6B-E249-6A4C-3FED-2B2CCC0CA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91" y="-56699"/>
            <a:ext cx="9376907" cy="69146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B6E12-75CE-E296-DF7F-E91D6F9C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96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313B5-2CFD-1910-FD82-3BF462B5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D978-1561-E108-A410-509A814EB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5" y="308138"/>
            <a:ext cx="9742231" cy="65498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84968-58D6-5649-4C71-D293550D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61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D9690-13CE-DC2E-6B71-BC8153D1F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4D085-A8F7-B9D4-57A1-6406C30FE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03" y="0"/>
            <a:ext cx="10195548" cy="69704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F050C-5E8A-EB5A-1F0A-1796EB15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27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E20F4-3599-3D7A-6039-99076149E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1A01E-19C7-A054-87FF-4DF2CBFE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61" y="0"/>
            <a:ext cx="727740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89824-6527-7D00-4B17-A55CA5E0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01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4F791-2B11-CAD1-234E-5D635EC62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8EFC7-9338-C907-509C-D22E84418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1" y="0"/>
            <a:ext cx="10852878" cy="64049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3A33-0A4C-BDCE-D96A-1991CBC6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2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6D314-F4FB-D4A5-C4B1-BB10D23C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D5C51-F3B0-BABB-9154-D6E2D68C4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08" y="-146737"/>
            <a:ext cx="5331417" cy="70047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CE25D-3B22-B616-8EED-48F51FD7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53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00F92-4B38-35FD-A720-407753A88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A1C75-7DFC-628F-D420-A35B8022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94" y="0"/>
            <a:ext cx="9333990" cy="7090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FAA10-7BD4-D9CF-A86F-7BBAD3D0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18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3F0CF-52C1-8F65-4156-9A52C2586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5F0CF-54C8-D493-BD71-F47EA69F1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2395" y="-1518468"/>
            <a:ext cx="6858000" cy="9894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E9786-DBF9-2FF7-D152-6288E03A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48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B6209-BDAE-F48A-4AED-3210DD222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63DEF-2344-A076-5C7D-15573D952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026" y="177346"/>
            <a:ext cx="9161148" cy="6107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E5DEB-0735-95BF-9D95-97131A05C818}"/>
              </a:ext>
            </a:extLst>
          </p:cNvPr>
          <p:cNvSpPr txBox="1"/>
          <p:nvPr/>
        </p:nvSpPr>
        <p:spPr>
          <a:xfrm>
            <a:off x="1570020" y="6284777"/>
            <a:ext cx="584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Salt Mines in Hutchison, Kansas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36D58-4804-F53D-BD7E-5D601244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74AF8-10FB-DAFD-1D0A-3C08C55B7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D2EB0-C0A2-CBBF-5F74-956562B3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4417" y="-1600201"/>
            <a:ext cx="6583167" cy="100584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79D9A0-5D67-1A45-B5CB-4D8220FE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10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40EFF-E5FB-8BD2-3CE6-463F703E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1C4D0-7A97-B2B4-B8F9-33F6054D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97" y="-55335"/>
            <a:ext cx="8764055" cy="69133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844A5-007A-5CC4-8BF7-D61066CA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3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761BA-CE47-3281-2213-64D75B52A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7F89F-25E8-ABB2-FEA0-6310A9C4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17"/>
            <a:ext cx="12505146" cy="67107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7713B-941E-2598-2D5C-469BA3FA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61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0AC2-826A-9BAE-6F5B-DE4831D19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96E44-8883-104A-F113-606BAC221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03" y="75589"/>
            <a:ext cx="8601560" cy="67108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8842B-71DD-55AF-3861-87496530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47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8E100-C9D3-34BF-81B5-255CDA5D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9CE92C-C9D6-F24F-4F6C-4060FE70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11" y="246759"/>
            <a:ext cx="8400084" cy="64688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C0CEC-4CEF-A184-263A-C9205505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51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656A2-FD1C-F68B-2C66-D0FCB17E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A585F-1AE0-ED24-EB0E-CC42F14E1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1371" y="-1515373"/>
            <a:ext cx="6789312" cy="98335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E8946-925A-A14B-4C76-80B20125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19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642FC-401A-3CB7-42F1-F10E4920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0F810-6518-A125-296E-9F0ABDDAE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43" y="100265"/>
            <a:ext cx="6621612" cy="66574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7079D-A32A-9B61-FA0C-7CD9E0A7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34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CF0EA-1E33-A173-9B6F-4CBF09FB0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CF35D-DA17-C507-58B8-B495D8EBB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16" y="0"/>
            <a:ext cx="10597010" cy="6630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3D49A-186F-9024-F83E-FC72BC41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17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F714B-D923-8D6D-01C6-85744D0F9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A2459-CB09-3159-AFF3-261A995EF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77" y="0"/>
            <a:ext cx="8686046" cy="66649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3C9CD-7CC7-3480-8861-A5B2BF71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38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9E8A8-2FE1-4134-3852-91B370005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12E7B-CBAD-E6EA-8C3A-40F28D6FB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39" y="0"/>
            <a:ext cx="8349521" cy="67318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223BF-C141-E8D5-1513-DAB69569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CE0FC-8579-43B5-3086-29477A469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5845D-49BE-550D-BBC9-01A02E5C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49" y="93393"/>
            <a:ext cx="6880485" cy="66955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91F14-3A10-3248-E9BF-1259DBBC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6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9F94B-66B9-ABB5-EC6A-98AFF4C4F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9E11A-6ADE-23DB-C987-46B064DB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146" y="269823"/>
            <a:ext cx="8581707" cy="54610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808B20-C3FB-8387-BA68-0BEA8EAE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12F27-39B4-BDAE-7CB0-716FDCD10461}"/>
              </a:ext>
            </a:extLst>
          </p:cNvPr>
          <p:cNvSpPr txBox="1"/>
          <p:nvPr/>
        </p:nvSpPr>
        <p:spPr>
          <a:xfrm>
            <a:off x="224853" y="5941846"/>
            <a:ext cx="11090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Beecher Bible and Rifle Church. Wabaunsee, KS. Built in 1862 </a:t>
            </a:r>
          </a:p>
        </p:txBody>
      </p:sp>
    </p:spTree>
    <p:extLst>
      <p:ext uri="{BB962C8B-B14F-4D97-AF65-F5344CB8AC3E}">
        <p14:creationId xmlns:p14="http://schemas.microsoft.com/office/powerpoint/2010/main" val="956761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A9CCF-E43B-4CAD-5FE6-1026D6445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B16E21-21AB-E608-81D1-28CB0892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28" y="86879"/>
            <a:ext cx="6640907" cy="67711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986A-AC50-11B7-602E-AFAD2D2E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61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DBBA0-D234-1B81-8CE4-41B0A0D4F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270DE-31A0-DEC8-096A-6F8E0E003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168" y="209862"/>
            <a:ext cx="4635412" cy="5711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E4A8E-1788-092D-6837-179663C08B46}"/>
              </a:ext>
            </a:extLst>
          </p:cNvPr>
          <p:cNvSpPr txBox="1"/>
          <p:nvPr/>
        </p:nvSpPr>
        <p:spPr>
          <a:xfrm>
            <a:off x="756589" y="6001807"/>
            <a:ext cx="1067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Vivian Vance played “Ethel” on the “I love Lucy” show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A8312-E78A-A3A7-4E12-A15F85F0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54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6AA85-17AE-05E1-CDA5-28CEE9CFD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887B9-9EC1-37C5-E799-C561E88EF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489" y="177323"/>
            <a:ext cx="3567021" cy="5653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4D65B-A2A0-9C09-79C3-169B223DE040}"/>
              </a:ext>
            </a:extLst>
          </p:cNvPr>
          <p:cNvSpPr txBox="1"/>
          <p:nvPr/>
        </p:nvSpPr>
        <p:spPr>
          <a:xfrm>
            <a:off x="1411255" y="6034346"/>
            <a:ext cx="936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Buster Keaton was a comedian and film maker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4115B-F1FF-DF8A-1329-18CA42AA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3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FF9BA-FFCC-2B9D-E058-ABFFFB55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Comments or Questions?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Thank You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700" dirty="0"/>
              <a:t>Note: PowerPoint presentation was prepared by Scott Teeples with images and information provided by Delores Walden</a:t>
            </a:r>
            <a:br>
              <a:rPr lang="en-US" sz="2700" dirty="0"/>
            </a:br>
            <a:r>
              <a:rPr lang="en-US" sz="2000" dirty="0"/>
              <a:t>Presentation on Oregon FCE Zoom Lesson 7-1-26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8AA79-E6C0-9581-B550-6F0E15E2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</p:spPr>
        <p:txBody>
          <a:bodyPr/>
          <a:lstStyle/>
          <a:p>
            <a:fld id="{73EF65E6-876C-4E60-8F34-4E1B444AAD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2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24C48-CE87-E4E3-CF0A-B6A8A731D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762F6-C39F-0362-E223-4D6FA4417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4" y="0"/>
            <a:ext cx="9971892" cy="65207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5D5B9A-DB20-F7ED-7EAE-396CE564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3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E6B70-FAB6-ABBF-33AE-848CF7DF7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3AB32-13D2-B780-7AA6-FBC317D6D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52" y="220539"/>
            <a:ext cx="8829207" cy="64169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86CD6-A9C2-69C7-812B-FD3E0EBF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016B2-38BD-877C-9F59-18C0882A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D37D9-AD72-637C-D3EA-94DEADBFC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9" y="179882"/>
            <a:ext cx="10381108" cy="66781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278FE8-E21C-2430-DDC5-45E7DA84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27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060F1-FC21-D777-F018-CB350EB4B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0247A-F3CA-A5C2-4C4E-90A91554C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938" y="149902"/>
            <a:ext cx="4038124" cy="6070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32CBE-4514-22A7-BCA2-310E0EF354E0}"/>
              </a:ext>
            </a:extLst>
          </p:cNvPr>
          <p:cNvSpPr txBox="1"/>
          <p:nvPr/>
        </p:nvSpPr>
        <p:spPr>
          <a:xfrm>
            <a:off x="2833141" y="6220116"/>
            <a:ext cx="6749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Alf Landon was the 26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r>
              <a:rPr lang="en-US" sz="2800" dirty="0" err="1"/>
              <a:t>Govenor</a:t>
            </a:r>
            <a:r>
              <a:rPr lang="en-US" sz="2800" dirty="0"/>
              <a:t> of Kansas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D4FA0-0A03-D343-8035-26A9BD52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9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8F96-595D-ED7B-5056-C1C57A279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628AA-670C-8CE7-5DC9-BF54D4803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74" y="0"/>
            <a:ext cx="906167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6A0C1-D8CA-F933-1DD4-3DC2D7BC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65E6-876C-4E60-8F34-4E1B444AAD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25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140</Words>
  <Application>Microsoft Office PowerPoint</Application>
  <PresentationFormat>Widescreen</PresentationFormat>
  <Paragraphs>52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Comments or Questions?  Thank You    Note: PowerPoint presentation was prepared by Scott Teeples with images and information provided by Delores Walden Presentation on Oregon FCE Zoom Lesson 7-1-26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 Teeples</dc:creator>
  <cp:lastModifiedBy>Scott Teeples</cp:lastModifiedBy>
  <cp:revision>1</cp:revision>
  <dcterms:created xsi:type="dcterms:W3CDTF">2026-06-13T04:33:48Z</dcterms:created>
  <dcterms:modified xsi:type="dcterms:W3CDTF">2026-06-13T13:53:34Z</dcterms:modified>
</cp:coreProperties>
</file>