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9" r:id="rId8"/>
    <p:sldId id="270" r:id="rId9"/>
    <p:sldId id="271" r:id="rId10"/>
    <p:sldId id="272" r:id="rId11"/>
    <p:sldId id="263" r:id="rId12"/>
    <p:sldId id="264" r:id="rId13"/>
    <p:sldId id="265" r:id="rId14"/>
    <p:sldId id="266" r:id="rId15"/>
    <p:sldId id="27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2577-A1E9-EFF2-FBBE-9DC94A86A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AA109-DAB8-CFA0-4F4E-3D264CA27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CF78D-5447-7CFD-92A1-DB462C11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E20-EAEC-412B-81CB-9981E4BBEC0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0A5B8-1866-1F81-6D15-F831904C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6C755-9204-8421-E5BB-C0A12061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D82-01D7-4CCB-B13F-AEEE0352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A849-0532-6F7A-110C-83B72AFB6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0BD33-18F3-8A79-430C-0740D62C2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BA750-3727-F0B0-7A81-7CD8BE34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E20-EAEC-412B-81CB-9981E4BBEC0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C4FA-DB41-4023-78AB-A455CAA0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DC209-97DD-826E-EA1B-0CB29C63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D82-01D7-4CCB-B13F-AEEE0352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5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A0D795-157E-B595-904E-669152069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B2126-B180-4141-531F-BF2B082FC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14DF5-4CDA-B8B6-83F5-20B59209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E20-EAEC-412B-81CB-9981E4BBEC0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C2EC6-FA2D-C35E-A035-7C97D6853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EE0BA-BFA0-1CB0-752F-A9BD709F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D82-01D7-4CCB-B13F-AEEE0352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CCC5-30A0-0F80-90B5-2ECF5C29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E0D6D-FD4A-B58C-36FA-1EE8B2C88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75A8-D99E-C74C-D5D5-ADAD5B91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E20-EAEC-412B-81CB-9981E4BBEC0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1EF8B-ABD4-8E57-07D4-D7F92273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66085-F342-46AC-86EA-289C0212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D82-01D7-4CCB-B13F-AEEE0352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4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3744-38C8-DC72-5E86-3E3E65A6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8A29E-4ACE-2FF9-0876-755461D18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C6695-A1F4-1D38-4C9D-A7358C45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E20-EAEC-412B-81CB-9981E4BBEC0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B569C-8FB1-1706-5D81-F2FA787F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3838B-9382-44C2-E728-1724C3C9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D82-01D7-4CCB-B13F-AEEE0352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0071-13D5-CF40-D921-3C586B71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4723E-C96E-E8B8-F221-C03212D4E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CAC09-7E77-5257-A59A-D1289EAF4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30148-C3B7-44EB-A1EC-A3FDDF23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E20-EAEC-412B-81CB-9981E4BBEC0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2ED4B-DE7B-7373-054B-184B2806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43CD5-8B65-BBA6-1E7F-4D4C7FD1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D82-01D7-4CCB-B13F-AEEE0352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7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1F51-22CE-633F-C6B0-4EBA89CA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5FAB8-C741-EE25-1E2B-3C06E516B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25BE1-DF4E-F327-291B-88E7D9860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B896B-F84D-6022-3E2E-750D0CA4D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32CB3-694C-9670-638D-656AF91BE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269F6-FCB2-579B-3DFC-9D8F25E9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E20-EAEC-412B-81CB-9981E4BBEC0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087E6-6CA2-BD60-0F58-213CCD71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179292-7304-444F-A958-2E3BD1EA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D82-01D7-4CCB-B13F-AEEE0352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0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0943-0F88-C342-FD2C-6C6A37A2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C005-E93D-7F92-E27E-04D648601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E20-EAEC-412B-81CB-9981E4BBEC0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FF493-4209-8C22-5B23-54E86968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B4589-FE71-6923-0A68-14AE3CFA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D82-01D7-4CCB-B13F-AEEE0352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00F395-0978-208E-6331-A3362895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E20-EAEC-412B-81CB-9981E4BBEC0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2455F-FE51-A052-2117-3FE5C8E5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5088B-D145-A8CD-68CD-43F815E9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D82-01D7-4CCB-B13F-AEEE0352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0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361C0-2693-B115-8C7C-AECF5D7E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F42E7-7DF7-55D8-0284-464D21C0F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E7690-83D5-97C0-A4C3-EDD012553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77E92-09B3-0C11-664A-E41CF851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E20-EAEC-412B-81CB-9981E4BBEC0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48792-89EC-0C5A-3D58-12D9E5A6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66EBE-CF0B-E7C4-527D-714C05F5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D82-01D7-4CCB-B13F-AEEE0352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2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1808-60B5-0757-155F-88978F1D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D6239-F7D8-557A-5E76-5BC1FB32A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0D01F-181F-BCB5-3DEE-471777FFC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424B5-4C3D-8728-B103-53E8F248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E20-EAEC-412B-81CB-9981E4BBEC0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3A541-EBAC-4699-1BB6-CF0DA7EA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CF739-10F9-FD00-67E2-7F051988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D82-01D7-4CCB-B13F-AEEE0352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3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1C05E-BE90-DC6E-5345-50323947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26737-5A4F-2F5B-3C62-65A7DBECF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0E185-2546-A916-D1C1-60BB53BEA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DBDE20-EAEC-412B-81CB-9981E4BBEC0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B4382-238E-C2B7-7070-4D1284383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97BE6-DC92-34DE-D86E-CF8A7FA5F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ECFD82-01D7-4CCB-B13F-AEEE0352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reakfast-png/download/6288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pork-yummy-delicious-dinner-tasty-2200281/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8431-87A5-C5F7-8AF4-F4BA4914C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13533"/>
          </a:xfrm>
        </p:spPr>
        <p:txBody>
          <a:bodyPr>
            <a:normAutofit/>
          </a:bodyPr>
          <a:lstStyle/>
          <a:p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FOOD SECURITY LOOK LIKE?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82E0B-6EA8-FB46-EB49-5BFEE127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678" y="3747052"/>
            <a:ext cx="10793896" cy="1988584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and Written By: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Pamela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McIntrye-Albaro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Program Coordinator &amp; National FCE Certified FCL Leader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Kristin Walker, Public Policy Coordinator &amp; National FCE Certified FCL Trainer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B5232-E0A4-C9DD-661D-49F793FE22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92486" y="77940"/>
            <a:ext cx="2787719" cy="22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9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EC3CC-ADB9-7B43-BD03-EB1FA1B8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PILLARS</a:t>
            </a:r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E2F64DA0-F5EE-40D5-4B4D-306456C62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60" r="15209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13D8-182E-54D6-888C-21827CFC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878" y="3051314"/>
            <a:ext cx="4552122" cy="590018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2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864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2D1E-F04A-9A44-51A8-7C523B41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5469" y="2390364"/>
            <a:ext cx="3942522" cy="1415270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</a:p>
        </p:txBody>
      </p:sp>
      <p:pic>
        <p:nvPicPr>
          <p:cNvPr id="5" name="Picture 4" descr="Close-up of shoots growing in stone cracks">
            <a:extLst>
              <a:ext uri="{FF2B5EF4-FFF2-40B4-BE49-F238E27FC236}">
                <a16:creationId xmlns:a16="http://schemas.microsoft.com/office/drawing/2014/main" id="{56A09313-8911-A051-116C-CCB1B7630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2" r="7361" b="-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86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estern food arranged on table">
            <a:extLst>
              <a:ext uri="{FF2B5EF4-FFF2-40B4-BE49-F238E27FC236}">
                <a16:creationId xmlns:a16="http://schemas.microsoft.com/office/drawing/2014/main" id="{2359CA8C-D288-D243-2C01-B2EB07CA3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6" r="406" b="-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ADF84-02CE-8828-E4AF-E73079189420}"/>
              </a:ext>
            </a:extLst>
          </p:cNvPr>
          <p:cNvSpPr txBox="1"/>
          <p:nvPr/>
        </p:nvSpPr>
        <p:spPr>
          <a:xfrm>
            <a:off x="7948284" y="3160642"/>
            <a:ext cx="4157577" cy="126489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ACCESS</a:t>
            </a:r>
            <a:r>
              <a:rPr lang="en-US" sz="5200" b="1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726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Fresh asparagus on a wooden background">
            <a:extLst>
              <a:ext uri="{FF2B5EF4-FFF2-40B4-BE49-F238E27FC236}">
                <a16:creationId xmlns:a16="http://schemas.microsoft.com/office/drawing/2014/main" id="{B07CDC82-9F61-CC6C-F140-00CCE5333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67" r="-1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F198E-9375-604A-4C5C-20D9B5E0400A}"/>
              </a:ext>
            </a:extLst>
          </p:cNvPr>
          <p:cNvSpPr txBox="1"/>
          <p:nvPr/>
        </p:nvSpPr>
        <p:spPr>
          <a:xfrm>
            <a:off x="6458776" y="2480629"/>
            <a:ext cx="5854147" cy="1345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UTILIZATION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2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4EC53C-35C4-4E84-AFE2-A7D081852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Stones balancing on a wood">
            <a:extLst>
              <a:ext uri="{FF2B5EF4-FFF2-40B4-BE49-F238E27FC236}">
                <a16:creationId xmlns:a16="http://schemas.microsoft.com/office/drawing/2014/main" id="{006B074F-4ADC-58BE-AB94-FFCFC2B6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6639"/>
          <a:stretch/>
        </p:blipFill>
        <p:spPr>
          <a:xfrm>
            <a:off x="8878" y="11"/>
            <a:ext cx="12191981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D86803-D690-3F6F-A8AF-185815BA3D15}"/>
              </a:ext>
            </a:extLst>
          </p:cNvPr>
          <p:cNvSpPr txBox="1"/>
          <p:nvPr/>
        </p:nvSpPr>
        <p:spPr>
          <a:xfrm>
            <a:off x="1256275" y="2271449"/>
            <a:ext cx="9679449" cy="28470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34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9A5C7-D3F7-5E04-04CF-9978BF3BD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220" y="3071253"/>
            <a:ext cx="9851922" cy="243086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8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Myfridgefood.com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32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4EC53C-35C4-4E84-AFE2-A7D081852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Western food arranged on table">
            <a:extLst>
              <a:ext uri="{FF2B5EF4-FFF2-40B4-BE49-F238E27FC236}">
                <a16:creationId xmlns:a16="http://schemas.microsoft.com/office/drawing/2014/main" id="{E5EE2988-E50C-063E-1117-89D004DB8A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b="15730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D4A9C0-EF0C-7F55-AC01-347D0DCFC832}"/>
              </a:ext>
            </a:extLst>
          </p:cNvPr>
          <p:cNvSpPr txBox="1"/>
          <p:nvPr/>
        </p:nvSpPr>
        <p:spPr>
          <a:xfrm>
            <a:off x="1256275" y="2271449"/>
            <a:ext cx="9679449" cy="28470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FOOD SECURITY!!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595F2-4E5A-EAB1-CFF0-104DE3B5580C}"/>
              </a:ext>
            </a:extLst>
          </p:cNvPr>
          <p:cNvSpPr txBox="1"/>
          <p:nvPr/>
        </p:nvSpPr>
        <p:spPr>
          <a:xfrm>
            <a:off x="1902167" y="736262"/>
            <a:ext cx="6641327" cy="4068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200" kern="120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DOES FOOD SECURITY MEAN TO ME?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6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1220-57BF-C47C-0327-C4F75D81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AM I GOING TO EAT???</a:t>
            </a:r>
          </a:p>
        </p:txBody>
      </p:sp>
      <p:pic>
        <p:nvPicPr>
          <p:cNvPr id="5" name="Content Placeholder 4" descr="A plate of breakfast with eggs bacon and toast&#10;&#10;Description automatically generated">
            <a:extLst>
              <a:ext uri="{FF2B5EF4-FFF2-40B4-BE49-F238E27FC236}">
                <a16:creationId xmlns:a16="http://schemas.microsoft.com/office/drawing/2014/main" id="{5F6BE6FB-BE1A-8EB5-C8CC-F56A76CC3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5629" y="1509471"/>
            <a:ext cx="4611282" cy="32846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689F1-8B54-7D8A-ADE7-EF36C61C4694}"/>
              </a:ext>
            </a:extLst>
          </p:cNvPr>
          <p:cNvSpPr txBox="1"/>
          <p:nvPr/>
        </p:nvSpPr>
        <p:spPr>
          <a:xfrm>
            <a:off x="-914400" y="4477372"/>
            <a:ext cx="516836" cy="14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8" name="Picture 7" descr="A plate of food on a table&#10;&#10;Description automatically generated">
            <a:extLst>
              <a:ext uri="{FF2B5EF4-FFF2-40B4-BE49-F238E27FC236}">
                <a16:creationId xmlns:a16="http://schemas.microsoft.com/office/drawing/2014/main" id="{8A032294-0607-F139-24C5-AA78832A2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40986" y="3192324"/>
            <a:ext cx="4927014" cy="32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0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B1AE0-F8ED-63B8-5483-14AD03F4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052" y="683184"/>
            <a:ext cx="5046542" cy="895035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FOOD SECURITY</a:t>
            </a:r>
          </a:p>
        </p:txBody>
      </p:sp>
      <p:pic>
        <p:nvPicPr>
          <p:cNvPr id="7" name="Graphic 6" descr="Fruit Bowl">
            <a:extLst>
              <a:ext uri="{FF2B5EF4-FFF2-40B4-BE49-F238E27FC236}">
                <a16:creationId xmlns:a16="http://schemas.microsoft.com/office/drawing/2014/main" id="{8FF1D334-6872-0202-93A7-CC9EBA7FA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59A0-7BFB-EAC2-6017-507AB4986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844" y="1470991"/>
            <a:ext cx="6180360" cy="49969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“Food security is all people, at all times, having access to sufficient, safe, and nutritious food to meet dietary needs and food preferences for a healthy and active lifestyle”.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World Food Summit, 1996</a:t>
            </a:r>
          </a:p>
        </p:txBody>
      </p:sp>
      <p:pic>
        <p:nvPicPr>
          <p:cNvPr id="9" name="Graphic 8" descr="Fruit Bowl">
            <a:extLst>
              <a:ext uri="{FF2B5EF4-FFF2-40B4-BE49-F238E27FC236}">
                <a16:creationId xmlns:a16="http://schemas.microsoft.com/office/drawing/2014/main" id="{64917551-EB62-47E9-A71A-CD92B5F27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2F2CD6-6F00-7BDC-16E8-2EC94EC02E40}"/>
              </a:ext>
            </a:extLst>
          </p:cNvPr>
          <p:cNvSpPr txBox="1"/>
          <p:nvPr/>
        </p:nvSpPr>
        <p:spPr>
          <a:xfrm>
            <a:off x="8382664" y="6283250"/>
            <a:ext cx="3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Food Summit, 1996</a:t>
            </a:r>
          </a:p>
        </p:txBody>
      </p:sp>
    </p:spTree>
    <p:extLst>
      <p:ext uri="{BB962C8B-B14F-4D97-AF65-F5344CB8AC3E}">
        <p14:creationId xmlns:p14="http://schemas.microsoft.com/office/powerpoint/2010/main" val="335881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D75227-070F-1995-DF77-DFEF2536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638" y="49119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 and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AA13F-CA58-3537-EC13-BB6955C92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555" y="1584864"/>
            <a:ext cx="5709721" cy="502716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2022……..9.2%</a:t>
            </a:r>
          </a:p>
          <a:p>
            <a:pPr marL="0" indent="0">
              <a:buNone/>
            </a:pPr>
            <a:endParaRPr lang="en-US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2019……..7.9%</a:t>
            </a:r>
          </a:p>
          <a:p>
            <a:pPr marL="0" indent="0">
              <a:buNone/>
            </a:pPr>
            <a:endParaRPr lang="en-US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2023~~~~~691-783 MILLION!! families worldwide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656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176D37-56F7-18D9-858B-74DC07AE0FE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661" y="355187"/>
            <a:ext cx="9481930" cy="62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6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ne pillars">
            <a:extLst>
              <a:ext uri="{FF2B5EF4-FFF2-40B4-BE49-F238E27FC236}">
                <a16:creationId xmlns:a16="http://schemas.microsoft.com/office/drawing/2014/main" id="{AAC5AB1D-AE8E-F398-B476-8F4B7C6D1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64" b="12030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300C8B-B7F9-CF6C-CED7-414F4228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7434"/>
            <a:ext cx="7848600" cy="32044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PILLARS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0A28D-7CED-1117-07F3-C5B7E5A92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792531"/>
            <a:ext cx="7848600" cy="1089423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29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w of white marble pillars">
            <a:extLst>
              <a:ext uri="{FF2B5EF4-FFF2-40B4-BE49-F238E27FC236}">
                <a16:creationId xmlns:a16="http://schemas.microsoft.com/office/drawing/2014/main" id="{E5D72371-BBEB-28FB-4CA4-CAFF9CAF7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897" b="12078"/>
          <a:stretch/>
        </p:blipFill>
        <p:spPr>
          <a:xfrm>
            <a:off x="0" y="-178904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A57665-0F55-A699-FE1F-7AF16498F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3" y="528481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PILLARS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63A2B-B77B-9E94-4360-3D82741A6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1919714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DEDC-A3FB-EC9C-EF57-A1DC44E4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PILLARS</a:t>
            </a:r>
          </a:p>
        </p:txBody>
      </p:sp>
      <p:pic>
        <p:nvPicPr>
          <p:cNvPr id="5" name="Picture 4" descr="Stone pillars">
            <a:extLst>
              <a:ext uri="{FF2B5EF4-FFF2-40B4-BE49-F238E27FC236}">
                <a16:creationId xmlns:a16="http://schemas.microsoft.com/office/drawing/2014/main" id="{C3F46468-C6D4-D5C6-75A6-06C136613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9" r="44231" b="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3D769-47E9-0C79-588D-613F51698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78" y="2551176"/>
            <a:ext cx="7040822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549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135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Times New Roman</vt:lpstr>
      <vt:lpstr>Office Theme</vt:lpstr>
      <vt:lpstr>  WHAT DOES FOOD SECURITY LOOK LIKE?</vt:lpstr>
      <vt:lpstr>PowerPoint Presentation</vt:lpstr>
      <vt:lpstr>WHAT AM I GOING TO EAT???</vt:lpstr>
      <vt:lpstr>FOOD SECURITY</vt:lpstr>
      <vt:lpstr>FACTS and FIGURES</vt:lpstr>
      <vt:lpstr>PowerPoint Presentation</vt:lpstr>
      <vt:lpstr>PILLARS</vt:lpstr>
      <vt:lpstr>PILLARS</vt:lpstr>
      <vt:lpstr>PILLARS</vt:lpstr>
      <vt:lpstr>PILLARS</vt:lpstr>
      <vt:lpstr>AVAILABILITY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Margaret Polen</dc:creator>
  <cp:lastModifiedBy>Margaret Polen</cp:lastModifiedBy>
  <cp:revision>2</cp:revision>
  <dcterms:created xsi:type="dcterms:W3CDTF">2024-06-12T19:19:42Z</dcterms:created>
  <dcterms:modified xsi:type="dcterms:W3CDTF">2024-06-13T20:38:19Z</dcterms:modified>
</cp:coreProperties>
</file>