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7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D01CC0-2F85-4A6A-80A0-57342B7853AF}" v="231" dt="2025-07-12T23:07:32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2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9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ret Polen" userId="225d1391a99c3cfe" providerId="LiveId" clId="{EDD01CC0-2F85-4A6A-80A0-57342B7853AF}"/>
    <pc:docChg chg="modSld">
      <pc:chgData name="Margaret Polen" userId="225d1391a99c3cfe" providerId="LiveId" clId="{EDD01CC0-2F85-4A6A-80A0-57342B7853AF}" dt="2025-07-12T23:12:33.301" v="275" actId="113"/>
      <pc:docMkLst>
        <pc:docMk/>
      </pc:docMkLst>
      <pc:sldChg chg="modSp mod">
        <pc:chgData name="Margaret Polen" userId="225d1391a99c3cfe" providerId="LiveId" clId="{EDD01CC0-2F85-4A6A-80A0-57342B7853AF}" dt="2025-07-12T23:07:32.158" v="229" actId="255"/>
        <pc:sldMkLst>
          <pc:docMk/>
          <pc:sldMk cId="3790445849" sldId="259"/>
        </pc:sldMkLst>
        <pc:graphicFrameChg chg="mod">
          <ac:chgData name="Margaret Polen" userId="225d1391a99c3cfe" providerId="LiveId" clId="{EDD01CC0-2F85-4A6A-80A0-57342B7853AF}" dt="2025-07-12T23:07:32.158" v="229" actId="255"/>
          <ac:graphicFrameMkLst>
            <pc:docMk/>
            <pc:sldMk cId="3790445849" sldId="259"/>
            <ac:graphicFrameMk id="5" creationId="{E4A2BC3A-BADA-3417-0479-915DD3AA7AA7}"/>
          </ac:graphicFrameMkLst>
        </pc:graphicFrameChg>
      </pc:sldChg>
      <pc:sldChg chg="modSp mod">
        <pc:chgData name="Margaret Polen" userId="225d1391a99c3cfe" providerId="LiveId" clId="{EDD01CC0-2F85-4A6A-80A0-57342B7853AF}" dt="2025-07-12T23:12:33.301" v="275" actId="113"/>
        <pc:sldMkLst>
          <pc:docMk/>
          <pc:sldMk cId="1394807777" sldId="261"/>
        </pc:sldMkLst>
        <pc:spChg chg="mod">
          <ac:chgData name="Margaret Polen" userId="225d1391a99c3cfe" providerId="LiveId" clId="{EDD01CC0-2F85-4A6A-80A0-57342B7853AF}" dt="2025-07-12T23:12:33.301" v="275" actId="113"/>
          <ac:spMkLst>
            <pc:docMk/>
            <pc:sldMk cId="1394807777" sldId="261"/>
            <ac:spMk id="3" creationId="{45A47A6D-1FBA-A4AB-1130-06547336259C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7FE123-EA80-4B3D-9C7B-33809BDAC3D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C999FA0-4EFD-41A2-9CAD-64FA364C6E21}">
      <dgm:prSet custT="1"/>
      <dgm:spPr/>
      <dgm:t>
        <a:bodyPr/>
        <a:lstStyle/>
        <a:p>
          <a:pPr algn="ctr"/>
          <a:r>
            <a:rPr lang="en-US" sz="2800" b="1" dirty="0"/>
            <a:t>VITAL in FOOD SAFETY</a:t>
          </a:r>
        </a:p>
        <a:p>
          <a:pPr algn="ctr"/>
          <a:endParaRPr lang="en-US" sz="1600" b="0" dirty="0"/>
        </a:p>
      </dgm:t>
    </dgm:pt>
    <dgm:pt modelId="{25B9B9DB-A636-414C-9E5C-7164F66EB21F}" type="parTrans" cxnId="{F683F2C3-1FCB-4365-962D-980166D1869B}">
      <dgm:prSet/>
      <dgm:spPr/>
      <dgm:t>
        <a:bodyPr/>
        <a:lstStyle/>
        <a:p>
          <a:endParaRPr lang="en-US"/>
        </a:p>
      </dgm:t>
    </dgm:pt>
    <dgm:pt modelId="{E4CF8D9D-2308-47B1-88BE-9585D6182330}" type="sibTrans" cxnId="{F683F2C3-1FCB-4365-962D-980166D1869B}">
      <dgm:prSet/>
      <dgm:spPr/>
      <dgm:t>
        <a:bodyPr/>
        <a:lstStyle/>
        <a:p>
          <a:endParaRPr lang="en-US"/>
        </a:p>
      </dgm:t>
    </dgm:pt>
    <dgm:pt modelId="{4C4D34B2-39D0-4B10-AA2A-FD1843DA2A63}">
      <dgm:prSet custT="1"/>
      <dgm:spPr/>
      <dgm:t>
        <a:bodyPr/>
        <a:lstStyle/>
        <a:p>
          <a:r>
            <a:rPr lang="en-US" sz="2800" b="1" dirty="0"/>
            <a:t>1</a:t>
          </a:r>
          <a:r>
            <a:rPr lang="en-US" sz="2800" b="1" baseline="0" dirty="0"/>
            <a:t> in 3 BITES!</a:t>
          </a:r>
          <a:endParaRPr lang="en-US" sz="2800" b="1" dirty="0"/>
        </a:p>
      </dgm:t>
    </dgm:pt>
    <dgm:pt modelId="{C07EF575-3F34-48B6-9B93-5A1C5FE92141}" type="parTrans" cxnId="{F484E12E-2CC7-4B90-BF4B-676C6088D63E}">
      <dgm:prSet/>
      <dgm:spPr/>
      <dgm:t>
        <a:bodyPr/>
        <a:lstStyle/>
        <a:p>
          <a:endParaRPr lang="en-US"/>
        </a:p>
      </dgm:t>
    </dgm:pt>
    <dgm:pt modelId="{DF039A71-480B-4DE1-AFE3-7B049851F53B}" type="sibTrans" cxnId="{F484E12E-2CC7-4B90-BF4B-676C6088D63E}">
      <dgm:prSet/>
      <dgm:spPr/>
      <dgm:t>
        <a:bodyPr/>
        <a:lstStyle/>
        <a:p>
          <a:endParaRPr lang="en-US"/>
        </a:p>
      </dgm:t>
    </dgm:pt>
    <dgm:pt modelId="{890D0D97-C66B-4762-AEEF-37F6EA513FE4}">
      <dgm:prSet custT="1"/>
      <dgm:spPr/>
      <dgm:t>
        <a:bodyPr/>
        <a:lstStyle/>
        <a:p>
          <a:endParaRPr lang="en-US" sz="1600" dirty="0"/>
        </a:p>
        <a:p>
          <a:r>
            <a:rPr lang="en-US" sz="2800" b="1" dirty="0"/>
            <a:t>NEARLY ALL SEED PLANTS REQUIRE POLLINA-TION</a:t>
          </a:r>
        </a:p>
      </dgm:t>
    </dgm:pt>
    <dgm:pt modelId="{0D77D8D8-044F-4219-A817-4A7DD42C1777}" type="parTrans" cxnId="{D873924D-F6DB-4A7D-8B43-B6FC3E66947A}">
      <dgm:prSet/>
      <dgm:spPr/>
      <dgm:t>
        <a:bodyPr/>
        <a:lstStyle/>
        <a:p>
          <a:endParaRPr lang="en-US"/>
        </a:p>
      </dgm:t>
    </dgm:pt>
    <dgm:pt modelId="{619FEFAA-B599-42A2-8C05-1739E939BF2D}" type="sibTrans" cxnId="{D873924D-F6DB-4A7D-8B43-B6FC3E66947A}">
      <dgm:prSet/>
      <dgm:spPr/>
      <dgm:t>
        <a:bodyPr/>
        <a:lstStyle/>
        <a:p>
          <a:endParaRPr lang="en-US"/>
        </a:p>
      </dgm:t>
    </dgm:pt>
    <dgm:pt modelId="{2037D59A-AFA3-4115-A4AD-4945AE4C741E}">
      <dgm:prSet custT="1"/>
      <dgm:spPr/>
      <dgm:t>
        <a:bodyPr/>
        <a:lstStyle/>
        <a:p>
          <a:endParaRPr lang="en-US" sz="2800" b="1" dirty="0"/>
        </a:p>
        <a:p>
          <a:r>
            <a:rPr lang="en-US" sz="2800" b="1" dirty="0"/>
            <a:t>THERE ARE 1400 FOOD PLANTS &amp; CROPS WORLDWIDE</a:t>
          </a:r>
        </a:p>
      </dgm:t>
    </dgm:pt>
    <dgm:pt modelId="{2198BD4F-C286-4891-A215-8B30613FB463}" type="parTrans" cxnId="{C5BB53F0-F63A-409F-B957-FEF87D37F932}">
      <dgm:prSet/>
      <dgm:spPr/>
      <dgm:t>
        <a:bodyPr/>
        <a:lstStyle/>
        <a:p>
          <a:endParaRPr lang="en-US"/>
        </a:p>
      </dgm:t>
    </dgm:pt>
    <dgm:pt modelId="{8ED37FF6-AB4F-49E1-80AC-7E59DDCB9893}" type="sibTrans" cxnId="{C5BB53F0-F63A-409F-B957-FEF87D37F932}">
      <dgm:prSet/>
      <dgm:spPr/>
      <dgm:t>
        <a:bodyPr/>
        <a:lstStyle/>
        <a:p>
          <a:endParaRPr lang="en-US"/>
        </a:p>
      </dgm:t>
    </dgm:pt>
    <dgm:pt modelId="{B4FDB3D4-5E00-418D-9721-A7FDCE6C6059}" type="pres">
      <dgm:prSet presAssocID="{0D7FE123-EA80-4B3D-9C7B-33809BDAC3DB}" presName="root" presStyleCnt="0">
        <dgm:presLayoutVars>
          <dgm:dir/>
          <dgm:resizeHandles val="exact"/>
        </dgm:presLayoutVars>
      </dgm:prSet>
      <dgm:spPr/>
    </dgm:pt>
    <dgm:pt modelId="{0F113470-743F-45F2-98EB-01C1644CA3D2}" type="pres">
      <dgm:prSet presAssocID="{FC999FA0-4EFD-41A2-9CAD-64FA364C6E21}" presName="compNode" presStyleCnt="0"/>
      <dgm:spPr/>
    </dgm:pt>
    <dgm:pt modelId="{B0C30AFA-E95D-43AC-BD20-687EC547B47A}" type="pres">
      <dgm:prSet presAssocID="{FC999FA0-4EFD-41A2-9CAD-64FA364C6E21}" presName="iconRect" presStyleLbl="node1" presStyleIdx="0" presStyleCnt="4" custScaleX="174384" custScaleY="193144" custLinFactNeighborX="15184" custLinFactNeighborY="-8134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FC5F28B0-B8B3-41FA-BA24-CEED6523D641}" type="pres">
      <dgm:prSet presAssocID="{FC999FA0-4EFD-41A2-9CAD-64FA364C6E21}" presName="spaceRect" presStyleCnt="0"/>
      <dgm:spPr/>
    </dgm:pt>
    <dgm:pt modelId="{01978085-4425-4709-94FD-21DD2174E033}" type="pres">
      <dgm:prSet presAssocID="{FC999FA0-4EFD-41A2-9CAD-64FA364C6E21}" presName="textRect" presStyleLbl="revTx" presStyleIdx="0" presStyleCnt="4" custScaleY="113572">
        <dgm:presLayoutVars>
          <dgm:chMax val="1"/>
          <dgm:chPref val="1"/>
        </dgm:presLayoutVars>
      </dgm:prSet>
      <dgm:spPr/>
    </dgm:pt>
    <dgm:pt modelId="{3060B403-60F7-49AF-8A06-8FC38755EE9B}" type="pres">
      <dgm:prSet presAssocID="{E4CF8D9D-2308-47B1-88BE-9585D6182330}" presName="sibTrans" presStyleCnt="0"/>
      <dgm:spPr/>
    </dgm:pt>
    <dgm:pt modelId="{C9E3CD0D-94D9-4B21-8563-7FF2BDD3BEDE}" type="pres">
      <dgm:prSet presAssocID="{4C4D34B2-39D0-4B10-AA2A-FD1843DA2A63}" presName="compNode" presStyleCnt="0"/>
      <dgm:spPr/>
    </dgm:pt>
    <dgm:pt modelId="{4E74F6BA-7833-4F43-93D7-57CDCAEAFA0A}" type="pres">
      <dgm:prSet presAssocID="{4C4D34B2-39D0-4B10-AA2A-FD1843DA2A63}" presName="iconRect" presStyleLbl="node1" presStyleIdx="1" presStyleCnt="4" custScaleX="200958" custScaleY="205148" custLinFactNeighborX="15184" custLinFactNeighborY="-969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e"/>
        </a:ext>
      </dgm:extLst>
    </dgm:pt>
    <dgm:pt modelId="{AA3B5816-6F9F-4C1E-B91C-228E89C6A7EE}" type="pres">
      <dgm:prSet presAssocID="{4C4D34B2-39D0-4B10-AA2A-FD1843DA2A63}" presName="spaceRect" presStyleCnt="0"/>
      <dgm:spPr/>
    </dgm:pt>
    <dgm:pt modelId="{3CA0CBA1-A31F-4643-AD89-9CE690D43D6B}" type="pres">
      <dgm:prSet presAssocID="{4C4D34B2-39D0-4B10-AA2A-FD1843DA2A63}" presName="textRect" presStyleLbl="revTx" presStyleIdx="1" presStyleCnt="4" custLinFactNeighborY="-13530">
        <dgm:presLayoutVars>
          <dgm:chMax val="1"/>
          <dgm:chPref val="1"/>
        </dgm:presLayoutVars>
      </dgm:prSet>
      <dgm:spPr/>
    </dgm:pt>
    <dgm:pt modelId="{8A1DA938-970A-48E6-9EB0-A481CAE65BF5}" type="pres">
      <dgm:prSet presAssocID="{DF039A71-480B-4DE1-AFE3-7B049851F53B}" presName="sibTrans" presStyleCnt="0"/>
      <dgm:spPr/>
    </dgm:pt>
    <dgm:pt modelId="{C063A8EF-1A40-49A4-839C-204274AC4412}" type="pres">
      <dgm:prSet presAssocID="{890D0D97-C66B-4762-AEEF-37F6EA513FE4}" presName="compNode" presStyleCnt="0"/>
      <dgm:spPr/>
    </dgm:pt>
    <dgm:pt modelId="{5BD84B0C-5C43-4C9C-B716-D6F2F1F31E5D}" type="pres">
      <dgm:prSet presAssocID="{890D0D97-C66B-4762-AEEF-37F6EA513FE4}" presName="iconRect" presStyleLbl="node1" presStyleIdx="2" presStyleCnt="4" custScaleX="158121" custScaleY="164944" custLinFactNeighborX="4338" custLinFactNeighborY="-6638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69687962-E209-454A-8DB5-031CD6B50389}" type="pres">
      <dgm:prSet presAssocID="{890D0D97-C66B-4762-AEEF-37F6EA513FE4}" presName="spaceRect" presStyleCnt="0"/>
      <dgm:spPr/>
    </dgm:pt>
    <dgm:pt modelId="{12BDBDF7-3F15-449A-85F9-81D84A5BE405}" type="pres">
      <dgm:prSet presAssocID="{890D0D97-C66B-4762-AEEF-37F6EA513FE4}" presName="textRect" presStyleLbl="revTx" presStyleIdx="2" presStyleCnt="4" custScaleX="124304" custScaleY="128385">
        <dgm:presLayoutVars>
          <dgm:chMax val="1"/>
          <dgm:chPref val="1"/>
        </dgm:presLayoutVars>
      </dgm:prSet>
      <dgm:spPr/>
    </dgm:pt>
    <dgm:pt modelId="{2B50AD9D-29D7-4F33-A728-70C61B8483B1}" type="pres">
      <dgm:prSet presAssocID="{619FEFAA-B599-42A2-8C05-1739E939BF2D}" presName="sibTrans" presStyleCnt="0"/>
      <dgm:spPr/>
    </dgm:pt>
    <dgm:pt modelId="{33743EA4-B9CF-4760-AF69-682CC8872E29}" type="pres">
      <dgm:prSet presAssocID="{2037D59A-AFA3-4115-A4AD-4945AE4C741E}" presName="compNode" presStyleCnt="0"/>
      <dgm:spPr/>
    </dgm:pt>
    <dgm:pt modelId="{E39C5782-C299-4177-B145-F0899FBE9650}" type="pres">
      <dgm:prSet presAssocID="{2037D59A-AFA3-4115-A4AD-4945AE4C741E}" presName="iconRect" presStyleLbl="node1" presStyleIdx="3" presStyleCnt="4" custScaleX="190568" custScaleY="182298" custLinFactNeighborX="-18438" custLinFactNeighborY="-5120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9ABCB24D-BB85-4EC7-A40B-876ABB6706C3}" type="pres">
      <dgm:prSet presAssocID="{2037D59A-AFA3-4115-A4AD-4945AE4C741E}" presName="spaceRect" presStyleCnt="0"/>
      <dgm:spPr/>
    </dgm:pt>
    <dgm:pt modelId="{FFC332F8-E23C-4D7A-B120-D5A6BB29A55B}" type="pres">
      <dgm:prSet presAssocID="{2037D59A-AFA3-4115-A4AD-4945AE4C741E}" presName="textRect" presStyleLbl="revTx" presStyleIdx="3" presStyleCnt="4" custScaleX="141709" custScaleY="148078">
        <dgm:presLayoutVars>
          <dgm:chMax val="1"/>
          <dgm:chPref val="1"/>
        </dgm:presLayoutVars>
      </dgm:prSet>
      <dgm:spPr/>
    </dgm:pt>
  </dgm:ptLst>
  <dgm:cxnLst>
    <dgm:cxn modelId="{F484E12E-2CC7-4B90-BF4B-676C6088D63E}" srcId="{0D7FE123-EA80-4B3D-9C7B-33809BDAC3DB}" destId="{4C4D34B2-39D0-4B10-AA2A-FD1843DA2A63}" srcOrd="1" destOrd="0" parTransId="{C07EF575-3F34-48B6-9B93-5A1C5FE92141}" sibTransId="{DF039A71-480B-4DE1-AFE3-7B049851F53B}"/>
    <dgm:cxn modelId="{4F06C632-B0AB-4506-B5A4-163A66C9AB8A}" type="presOf" srcId="{890D0D97-C66B-4762-AEEF-37F6EA513FE4}" destId="{12BDBDF7-3F15-449A-85F9-81D84A5BE405}" srcOrd="0" destOrd="0" presId="urn:microsoft.com/office/officeart/2018/2/layout/IconLabelList"/>
    <dgm:cxn modelId="{D873924D-F6DB-4A7D-8B43-B6FC3E66947A}" srcId="{0D7FE123-EA80-4B3D-9C7B-33809BDAC3DB}" destId="{890D0D97-C66B-4762-AEEF-37F6EA513FE4}" srcOrd="2" destOrd="0" parTransId="{0D77D8D8-044F-4219-A817-4A7DD42C1777}" sibTransId="{619FEFAA-B599-42A2-8C05-1739E939BF2D}"/>
    <dgm:cxn modelId="{88CA4CB2-6D7C-414E-BA60-B3768FB566AD}" type="presOf" srcId="{4C4D34B2-39D0-4B10-AA2A-FD1843DA2A63}" destId="{3CA0CBA1-A31F-4643-AD89-9CE690D43D6B}" srcOrd="0" destOrd="0" presId="urn:microsoft.com/office/officeart/2018/2/layout/IconLabelList"/>
    <dgm:cxn modelId="{26FB94BA-E075-4AB5-B9E5-58DAB2B1D843}" type="presOf" srcId="{0D7FE123-EA80-4B3D-9C7B-33809BDAC3DB}" destId="{B4FDB3D4-5E00-418D-9721-A7FDCE6C6059}" srcOrd="0" destOrd="0" presId="urn:microsoft.com/office/officeart/2018/2/layout/IconLabelList"/>
    <dgm:cxn modelId="{F683F2C3-1FCB-4365-962D-980166D1869B}" srcId="{0D7FE123-EA80-4B3D-9C7B-33809BDAC3DB}" destId="{FC999FA0-4EFD-41A2-9CAD-64FA364C6E21}" srcOrd="0" destOrd="0" parTransId="{25B9B9DB-A636-414C-9E5C-7164F66EB21F}" sibTransId="{E4CF8D9D-2308-47B1-88BE-9585D6182330}"/>
    <dgm:cxn modelId="{405B53D0-5D0B-4106-A423-4631B140B112}" type="presOf" srcId="{2037D59A-AFA3-4115-A4AD-4945AE4C741E}" destId="{FFC332F8-E23C-4D7A-B120-D5A6BB29A55B}" srcOrd="0" destOrd="0" presId="urn:microsoft.com/office/officeart/2018/2/layout/IconLabelList"/>
    <dgm:cxn modelId="{BC5D3ED4-CD12-4180-ADEA-4BEF9EA69C56}" type="presOf" srcId="{FC999FA0-4EFD-41A2-9CAD-64FA364C6E21}" destId="{01978085-4425-4709-94FD-21DD2174E033}" srcOrd="0" destOrd="0" presId="urn:microsoft.com/office/officeart/2018/2/layout/IconLabelList"/>
    <dgm:cxn modelId="{C5BB53F0-F63A-409F-B957-FEF87D37F932}" srcId="{0D7FE123-EA80-4B3D-9C7B-33809BDAC3DB}" destId="{2037D59A-AFA3-4115-A4AD-4945AE4C741E}" srcOrd="3" destOrd="0" parTransId="{2198BD4F-C286-4891-A215-8B30613FB463}" sibTransId="{8ED37FF6-AB4F-49E1-80AC-7E59DDCB9893}"/>
    <dgm:cxn modelId="{0B8789A0-35D9-47C8-973B-8F7FFE9DDD43}" type="presParOf" srcId="{B4FDB3D4-5E00-418D-9721-A7FDCE6C6059}" destId="{0F113470-743F-45F2-98EB-01C1644CA3D2}" srcOrd="0" destOrd="0" presId="urn:microsoft.com/office/officeart/2018/2/layout/IconLabelList"/>
    <dgm:cxn modelId="{18D6D7E7-EA27-4583-8EEC-D86E3AFEE6B1}" type="presParOf" srcId="{0F113470-743F-45F2-98EB-01C1644CA3D2}" destId="{B0C30AFA-E95D-43AC-BD20-687EC547B47A}" srcOrd="0" destOrd="0" presId="urn:microsoft.com/office/officeart/2018/2/layout/IconLabelList"/>
    <dgm:cxn modelId="{74F19B22-F96A-4C1A-A140-5A1125248789}" type="presParOf" srcId="{0F113470-743F-45F2-98EB-01C1644CA3D2}" destId="{FC5F28B0-B8B3-41FA-BA24-CEED6523D641}" srcOrd="1" destOrd="0" presId="urn:microsoft.com/office/officeart/2018/2/layout/IconLabelList"/>
    <dgm:cxn modelId="{9FCBB009-C15A-4F15-B47D-BB191B673FD1}" type="presParOf" srcId="{0F113470-743F-45F2-98EB-01C1644CA3D2}" destId="{01978085-4425-4709-94FD-21DD2174E033}" srcOrd="2" destOrd="0" presId="urn:microsoft.com/office/officeart/2018/2/layout/IconLabelList"/>
    <dgm:cxn modelId="{D833EC01-3C94-4A8C-A2CB-DB585EE28C21}" type="presParOf" srcId="{B4FDB3D4-5E00-418D-9721-A7FDCE6C6059}" destId="{3060B403-60F7-49AF-8A06-8FC38755EE9B}" srcOrd="1" destOrd="0" presId="urn:microsoft.com/office/officeart/2018/2/layout/IconLabelList"/>
    <dgm:cxn modelId="{C8B8E1E7-5CB7-4F86-B778-B7D25B92D052}" type="presParOf" srcId="{B4FDB3D4-5E00-418D-9721-A7FDCE6C6059}" destId="{C9E3CD0D-94D9-4B21-8563-7FF2BDD3BEDE}" srcOrd="2" destOrd="0" presId="urn:microsoft.com/office/officeart/2018/2/layout/IconLabelList"/>
    <dgm:cxn modelId="{86D8E26D-8233-4388-8475-FA2A4FD7A96A}" type="presParOf" srcId="{C9E3CD0D-94D9-4B21-8563-7FF2BDD3BEDE}" destId="{4E74F6BA-7833-4F43-93D7-57CDCAEAFA0A}" srcOrd="0" destOrd="0" presId="urn:microsoft.com/office/officeart/2018/2/layout/IconLabelList"/>
    <dgm:cxn modelId="{A7964756-FF9F-4255-9247-B2B812C9485B}" type="presParOf" srcId="{C9E3CD0D-94D9-4B21-8563-7FF2BDD3BEDE}" destId="{AA3B5816-6F9F-4C1E-B91C-228E89C6A7EE}" srcOrd="1" destOrd="0" presId="urn:microsoft.com/office/officeart/2018/2/layout/IconLabelList"/>
    <dgm:cxn modelId="{DACD0964-5C23-43D3-9A98-115AF2EE8CE8}" type="presParOf" srcId="{C9E3CD0D-94D9-4B21-8563-7FF2BDD3BEDE}" destId="{3CA0CBA1-A31F-4643-AD89-9CE690D43D6B}" srcOrd="2" destOrd="0" presId="urn:microsoft.com/office/officeart/2018/2/layout/IconLabelList"/>
    <dgm:cxn modelId="{D18B39B2-179E-47F2-A7F1-4450D0BBAD00}" type="presParOf" srcId="{B4FDB3D4-5E00-418D-9721-A7FDCE6C6059}" destId="{8A1DA938-970A-48E6-9EB0-A481CAE65BF5}" srcOrd="3" destOrd="0" presId="urn:microsoft.com/office/officeart/2018/2/layout/IconLabelList"/>
    <dgm:cxn modelId="{3F23387A-89AE-4AE5-8471-0BE8FEC5A9A0}" type="presParOf" srcId="{B4FDB3D4-5E00-418D-9721-A7FDCE6C6059}" destId="{C063A8EF-1A40-49A4-839C-204274AC4412}" srcOrd="4" destOrd="0" presId="urn:microsoft.com/office/officeart/2018/2/layout/IconLabelList"/>
    <dgm:cxn modelId="{57790971-537F-4C59-B54D-B36EAF5BDADE}" type="presParOf" srcId="{C063A8EF-1A40-49A4-839C-204274AC4412}" destId="{5BD84B0C-5C43-4C9C-B716-D6F2F1F31E5D}" srcOrd="0" destOrd="0" presId="urn:microsoft.com/office/officeart/2018/2/layout/IconLabelList"/>
    <dgm:cxn modelId="{9F3186C7-A198-4803-883E-AE8FEC396B2F}" type="presParOf" srcId="{C063A8EF-1A40-49A4-839C-204274AC4412}" destId="{69687962-E209-454A-8DB5-031CD6B50389}" srcOrd="1" destOrd="0" presId="urn:microsoft.com/office/officeart/2018/2/layout/IconLabelList"/>
    <dgm:cxn modelId="{C57195C4-64A5-4BCC-AE1E-83374D1D469D}" type="presParOf" srcId="{C063A8EF-1A40-49A4-839C-204274AC4412}" destId="{12BDBDF7-3F15-449A-85F9-81D84A5BE405}" srcOrd="2" destOrd="0" presId="urn:microsoft.com/office/officeart/2018/2/layout/IconLabelList"/>
    <dgm:cxn modelId="{EF1056AF-0DE8-4A77-88CB-43584BCAA62F}" type="presParOf" srcId="{B4FDB3D4-5E00-418D-9721-A7FDCE6C6059}" destId="{2B50AD9D-29D7-4F33-A728-70C61B8483B1}" srcOrd="5" destOrd="0" presId="urn:microsoft.com/office/officeart/2018/2/layout/IconLabelList"/>
    <dgm:cxn modelId="{8CBBFAEB-F450-4853-9277-2A640C5BD92D}" type="presParOf" srcId="{B4FDB3D4-5E00-418D-9721-A7FDCE6C6059}" destId="{33743EA4-B9CF-4760-AF69-682CC8872E29}" srcOrd="6" destOrd="0" presId="urn:microsoft.com/office/officeart/2018/2/layout/IconLabelList"/>
    <dgm:cxn modelId="{A0BF21C2-68E2-4A9F-AA60-FB6439393839}" type="presParOf" srcId="{33743EA4-B9CF-4760-AF69-682CC8872E29}" destId="{E39C5782-C299-4177-B145-F0899FBE9650}" srcOrd="0" destOrd="0" presId="urn:microsoft.com/office/officeart/2018/2/layout/IconLabelList"/>
    <dgm:cxn modelId="{D12A1056-7A37-4136-9576-1053272744EC}" type="presParOf" srcId="{33743EA4-B9CF-4760-AF69-682CC8872E29}" destId="{9ABCB24D-BB85-4EC7-A40B-876ABB6706C3}" srcOrd="1" destOrd="0" presId="urn:microsoft.com/office/officeart/2018/2/layout/IconLabelList"/>
    <dgm:cxn modelId="{A1183EA1-D594-4346-BB61-B0757F23BF9A}" type="presParOf" srcId="{33743EA4-B9CF-4760-AF69-682CC8872E29}" destId="{FFC332F8-E23C-4D7A-B120-D5A6BB29A55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AA150E-4D30-476E-B1C5-C6178D878CB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925B781-041C-4171-BFDA-C10F5C639ED8}">
      <dgm:prSet/>
      <dgm:spPr/>
      <dgm:t>
        <a:bodyPr/>
        <a:lstStyle/>
        <a:p>
          <a:r>
            <a:rPr lang="en-US"/>
            <a:t>Loss of habitat</a:t>
          </a:r>
        </a:p>
      </dgm:t>
    </dgm:pt>
    <dgm:pt modelId="{5DD8855C-2AFD-415F-AC4F-BAAF4CAB7F43}" type="parTrans" cxnId="{4A3753C8-3B5D-4D9A-8095-6C54B1191EBF}">
      <dgm:prSet/>
      <dgm:spPr/>
      <dgm:t>
        <a:bodyPr/>
        <a:lstStyle/>
        <a:p>
          <a:endParaRPr lang="en-US"/>
        </a:p>
      </dgm:t>
    </dgm:pt>
    <dgm:pt modelId="{4BA63DCE-0BD6-4212-84A6-E5EABCA65A86}" type="sibTrans" cxnId="{4A3753C8-3B5D-4D9A-8095-6C54B1191EBF}">
      <dgm:prSet/>
      <dgm:spPr/>
      <dgm:t>
        <a:bodyPr/>
        <a:lstStyle/>
        <a:p>
          <a:endParaRPr lang="en-US"/>
        </a:p>
      </dgm:t>
    </dgm:pt>
    <dgm:pt modelId="{2A6A8077-A572-4F3D-B7B1-CD0BBCEE9B8C}">
      <dgm:prSet/>
      <dgm:spPr/>
      <dgm:t>
        <a:bodyPr/>
        <a:lstStyle/>
        <a:p>
          <a:r>
            <a:rPr lang="en-US"/>
            <a:t>Parasites and Pathogens</a:t>
          </a:r>
        </a:p>
      </dgm:t>
    </dgm:pt>
    <dgm:pt modelId="{612003CC-A847-4F84-9373-CEDDD33F499B}" type="parTrans" cxnId="{E3553315-FB84-4609-AA04-F9EA41B2EC32}">
      <dgm:prSet/>
      <dgm:spPr/>
      <dgm:t>
        <a:bodyPr/>
        <a:lstStyle/>
        <a:p>
          <a:endParaRPr lang="en-US"/>
        </a:p>
      </dgm:t>
    </dgm:pt>
    <dgm:pt modelId="{A9C1BEDD-8798-4C78-B944-3EBC81730E0B}" type="sibTrans" cxnId="{E3553315-FB84-4609-AA04-F9EA41B2EC32}">
      <dgm:prSet/>
      <dgm:spPr/>
      <dgm:t>
        <a:bodyPr/>
        <a:lstStyle/>
        <a:p>
          <a:endParaRPr lang="en-US"/>
        </a:p>
      </dgm:t>
    </dgm:pt>
    <dgm:pt modelId="{8E39093E-8DED-426A-B986-95F7AC0218C9}">
      <dgm:prSet/>
      <dgm:spPr/>
      <dgm:t>
        <a:bodyPr/>
        <a:lstStyle/>
        <a:p>
          <a:r>
            <a:rPr lang="en-US" dirty="0"/>
            <a:t>Non-native and invasive plant species</a:t>
          </a:r>
        </a:p>
      </dgm:t>
    </dgm:pt>
    <dgm:pt modelId="{4C2D87E8-62CF-4F6B-954A-CB0B91E3A6B3}" type="parTrans" cxnId="{9543F32C-87C0-4D2E-AB85-A9122B148389}">
      <dgm:prSet/>
      <dgm:spPr/>
      <dgm:t>
        <a:bodyPr/>
        <a:lstStyle/>
        <a:p>
          <a:endParaRPr lang="en-US"/>
        </a:p>
      </dgm:t>
    </dgm:pt>
    <dgm:pt modelId="{3F569DD4-9FCA-4826-830D-1E62B77BD77B}" type="sibTrans" cxnId="{9543F32C-87C0-4D2E-AB85-A9122B148389}">
      <dgm:prSet/>
      <dgm:spPr/>
      <dgm:t>
        <a:bodyPr/>
        <a:lstStyle/>
        <a:p>
          <a:endParaRPr lang="en-US"/>
        </a:p>
      </dgm:t>
    </dgm:pt>
    <dgm:pt modelId="{A39B3DCC-FD74-490C-85B8-631ECD455468}">
      <dgm:prSet/>
      <dgm:spPr/>
      <dgm:t>
        <a:bodyPr/>
        <a:lstStyle/>
        <a:p>
          <a:r>
            <a:rPr lang="en-US"/>
            <a:t>Climate Change</a:t>
          </a:r>
        </a:p>
      </dgm:t>
    </dgm:pt>
    <dgm:pt modelId="{1D9C633E-BB76-4E6F-9F41-0602C0A057D6}" type="parTrans" cxnId="{F9AC1DDF-1B9F-494D-A585-7C509545779C}">
      <dgm:prSet/>
      <dgm:spPr/>
      <dgm:t>
        <a:bodyPr/>
        <a:lstStyle/>
        <a:p>
          <a:endParaRPr lang="en-US"/>
        </a:p>
      </dgm:t>
    </dgm:pt>
    <dgm:pt modelId="{7A149AB1-14B4-4A0B-AE46-ABCF1B91AE08}" type="sibTrans" cxnId="{F9AC1DDF-1B9F-494D-A585-7C509545779C}">
      <dgm:prSet/>
      <dgm:spPr/>
      <dgm:t>
        <a:bodyPr/>
        <a:lstStyle/>
        <a:p>
          <a:endParaRPr lang="en-US"/>
        </a:p>
      </dgm:t>
    </dgm:pt>
    <dgm:pt modelId="{3653175B-343C-4BBE-A3E9-3D8CD790B2A0}">
      <dgm:prSet/>
      <dgm:spPr/>
      <dgm:t>
        <a:bodyPr/>
        <a:lstStyle/>
        <a:p>
          <a:r>
            <a:rPr lang="en-US"/>
            <a:t>Pesticides</a:t>
          </a:r>
        </a:p>
      </dgm:t>
    </dgm:pt>
    <dgm:pt modelId="{D4EFA9C9-0818-406E-974D-F655D5BDA6A1}" type="parTrans" cxnId="{CCC73E4C-C434-4E98-9EF1-8D812D79D535}">
      <dgm:prSet/>
      <dgm:spPr/>
      <dgm:t>
        <a:bodyPr/>
        <a:lstStyle/>
        <a:p>
          <a:endParaRPr lang="en-US"/>
        </a:p>
      </dgm:t>
    </dgm:pt>
    <dgm:pt modelId="{CB4103C0-F1F1-44A7-B0F5-98994148684E}" type="sibTrans" cxnId="{CCC73E4C-C434-4E98-9EF1-8D812D79D535}">
      <dgm:prSet/>
      <dgm:spPr/>
      <dgm:t>
        <a:bodyPr/>
        <a:lstStyle/>
        <a:p>
          <a:endParaRPr lang="en-US"/>
        </a:p>
      </dgm:t>
    </dgm:pt>
    <dgm:pt modelId="{9C36AE05-BCBA-423A-AC51-929CA62085AE}">
      <dgm:prSet/>
      <dgm:spPr/>
      <dgm:t>
        <a:bodyPr/>
        <a:lstStyle/>
        <a:p>
          <a:r>
            <a:rPr lang="en-US"/>
            <a:t>Neonicotinoids </a:t>
          </a:r>
        </a:p>
      </dgm:t>
    </dgm:pt>
    <dgm:pt modelId="{AD2A3775-8ABF-41F4-A3DD-8BAFFB0318C5}" type="parTrans" cxnId="{DCAA6A1A-ABA5-46FF-A547-B2978403B7E3}">
      <dgm:prSet/>
      <dgm:spPr/>
      <dgm:t>
        <a:bodyPr/>
        <a:lstStyle/>
        <a:p>
          <a:endParaRPr lang="en-US"/>
        </a:p>
      </dgm:t>
    </dgm:pt>
    <dgm:pt modelId="{0A1F959D-6ED4-47A9-B007-856E6D18E266}" type="sibTrans" cxnId="{DCAA6A1A-ABA5-46FF-A547-B2978403B7E3}">
      <dgm:prSet/>
      <dgm:spPr/>
      <dgm:t>
        <a:bodyPr/>
        <a:lstStyle/>
        <a:p>
          <a:endParaRPr lang="en-US"/>
        </a:p>
      </dgm:t>
    </dgm:pt>
    <dgm:pt modelId="{681DD417-F503-4C5C-B242-B29E594BDA28}" type="pres">
      <dgm:prSet presAssocID="{D4AA150E-4D30-476E-B1C5-C6178D878CB6}" presName="linear" presStyleCnt="0">
        <dgm:presLayoutVars>
          <dgm:animLvl val="lvl"/>
          <dgm:resizeHandles val="exact"/>
        </dgm:presLayoutVars>
      </dgm:prSet>
      <dgm:spPr/>
    </dgm:pt>
    <dgm:pt modelId="{3858689F-3FD2-4BA0-A533-BBDCED3D2E4E}" type="pres">
      <dgm:prSet presAssocID="{7925B781-041C-4171-BFDA-C10F5C639ED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06E52C0-73FC-4467-9045-E12D94B43B55}" type="pres">
      <dgm:prSet presAssocID="{4BA63DCE-0BD6-4212-84A6-E5EABCA65A86}" presName="spacer" presStyleCnt="0"/>
      <dgm:spPr/>
    </dgm:pt>
    <dgm:pt modelId="{4235058E-32E7-458B-A2C9-EACDEE6CFFAA}" type="pres">
      <dgm:prSet presAssocID="{2A6A8077-A572-4F3D-B7B1-CD0BBCEE9B8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EA41D43-6F29-45BD-8133-4903B9128A88}" type="pres">
      <dgm:prSet presAssocID="{A9C1BEDD-8798-4C78-B944-3EBC81730E0B}" presName="spacer" presStyleCnt="0"/>
      <dgm:spPr/>
    </dgm:pt>
    <dgm:pt modelId="{F2E19108-0752-452B-B75D-7F4F9FC02A14}" type="pres">
      <dgm:prSet presAssocID="{8E39093E-8DED-426A-B986-95F7AC0218C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A87E6E2-C915-4ADC-BCDD-585FFCD498FB}" type="pres">
      <dgm:prSet presAssocID="{3F569DD4-9FCA-4826-830D-1E62B77BD77B}" presName="spacer" presStyleCnt="0"/>
      <dgm:spPr/>
    </dgm:pt>
    <dgm:pt modelId="{5B1533A4-37B7-4140-89B5-BE27D5C486C1}" type="pres">
      <dgm:prSet presAssocID="{A39B3DCC-FD74-490C-85B8-631ECD45546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4781D76-441A-4425-B2A7-F309635570C0}" type="pres">
      <dgm:prSet presAssocID="{7A149AB1-14B4-4A0B-AE46-ABCF1B91AE08}" presName="spacer" presStyleCnt="0"/>
      <dgm:spPr/>
    </dgm:pt>
    <dgm:pt modelId="{E76B4BDE-843D-418A-AE32-57C78E7DC1D1}" type="pres">
      <dgm:prSet presAssocID="{3653175B-343C-4BBE-A3E9-3D8CD790B2A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AED8579-BB94-4D33-A60E-43B9ADF3A1D8}" type="pres">
      <dgm:prSet presAssocID="{CB4103C0-F1F1-44A7-B0F5-98994148684E}" presName="spacer" presStyleCnt="0"/>
      <dgm:spPr/>
    </dgm:pt>
    <dgm:pt modelId="{3064F596-6217-4FBF-8AAC-9EB13E34F35B}" type="pres">
      <dgm:prSet presAssocID="{9C36AE05-BCBA-423A-AC51-929CA62085A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802DF0B-2AE6-48EA-B581-B7F038E3C60E}" type="presOf" srcId="{A39B3DCC-FD74-490C-85B8-631ECD455468}" destId="{5B1533A4-37B7-4140-89B5-BE27D5C486C1}" srcOrd="0" destOrd="0" presId="urn:microsoft.com/office/officeart/2005/8/layout/vList2"/>
    <dgm:cxn modelId="{E3553315-FB84-4609-AA04-F9EA41B2EC32}" srcId="{D4AA150E-4D30-476E-B1C5-C6178D878CB6}" destId="{2A6A8077-A572-4F3D-B7B1-CD0BBCEE9B8C}" srcOrd="1" destOrd="0" parTransId="{612003CC-A847-4F84-9373-CEDDD33F499B}" sibTransId="{A9C1BEDD-8798-4C78-B944-3EBC81730E0B}"/>
    <dgm:cxn modelId="{DCAA6A1A-ABA5-46FF-A547-B2978403B7E3}" srcId="{D4AA150E-4D30-476E-B1C5-C6178D878CB6}" destId="{9C36AE05-BCBA-423A-AC51-929CA62085AE}" srcOrd="5" destOrd="0" parTransId="{AD2A3775-8ABF-41F4-A3DD-8BAFFB0318C5}" sibTransId="{0A1F959D-6ED4-47A9-B007-856E6D18E266}"/>
    <dgm:cxn modelId="{9543F32C-87C0-4D2E-AB85-A9122B148389}" srcId="{D4AA150E-4D30-476E-B1C5-C6178D878CB6}" destId="{8E39093E-8DED-426A-B986-95F7AC0218C9}" srcOrd="2" destOrd="0" parTransId="{4C2D87E8-62CF-4F6B-954A-CB0B91E3A6B3}" sibTransId="{3F569DD4-9FCA-4826-830D-1E62B77BD77B}"/>
    <dgm:cxn modelId="{B23DE334-2ABF-4036-8F4A-F674B6BBBA8C}" type="presOf" srcId="{2A6A8077-A572-4F3D-B7B1-CD0BBCEE9B8C}" destId="{4235058E-32E7-458B-A2C9-EACDEE6CFFAA}" srcOrd="0" destOrd="0" presId="urn:microsoft.com/office/officeart/2005/8/layout/vList2"/>
    <dgm:cxn modelId="{6486A33F-600A-4528-93A7-DE99AF633175}" type="presOf" srcId="{8E39093E-8DED-426A-B986-95F7AC0218C9}" destId="{F2E19108-0752-452B-B75D-7F4F9FC02A14}" srcOrd="0" destOrd="0" presId="urn:microsoft.com/office/officeart/2005/8/layout/vList2"/>
    <dgm:cxn modelId="{CCC73E4C-C434-4E98-9EF1-8D812D79D535}" srcId="{D4AA150E-4D30-476E-B1C5-C6178D878CB6}" destId="{3653175B-343C-4BBE-A3E9-3D8CD790B2A0}" srcOrd="4" destOrd="0" parTransId="{D4EFA9C9-0818-406E-974D-F655D5BDA6A1}" sibTransId="{CB4103C0-F1F1-44A7-B0F5-98994148684E}"/>
    <dgm:cxn modelId="{4A3753C8-3B5D-4D9A-8095-6C54B1191EBF}" srcId="{D4AA150E-4D30-476E-B1C5-C6178D878CB6}" destId="{7925B781-041C-4171-BFDA-C10F5C639ED8}" srcOrd="0" destOrd="0" parTransId="{5DD8855C-2AFD-415F-AC4F-BAAF4CAB7F43}" sibTransId="{4BA63DCE-0BD6-4212-84A6-E5EABCA65A86}"/>
    <dgm:cxn modelId="{1BBD58C8-7CD9-40EA-8F8B-D281265699BC}" type="presOf" srcId="{3653175B-343C-4BBE-A3E9-3D8CD790B2A0}" destId="{E76B4BDE-843D-418A-AE32-57C78E7DC1D1}" srcOrd="0" destOrd="0" presId="urn:microsoft.com/office/officeart/2005/8/layout/vList2"/>
    <dgm:cxn modelId="{9493E8DE-37E3-461C-B2F2-798061234938}" type="presOf" srcId="{7925B781-041C-4171-BFDA-C10F5C639ED8}" destId="{3858689F-3FD2-4BA0-A533-BBDCED3D2E4E}" srcOrd="0" destOrd="0" presId="urn:microsoft.com/office/officeart/2005/8/layout/vList2"/>
    <dgm:cxn modelId="{F9AC1DDF-1B9F-494D-A585-7C509545779C}" srcId="{D4AA150E-4D30-476E-B1C5-C6178D878CB6}" destId="{A39B3DCC-FD74-490C-85B8-631ECD455468}" srcOrd="3" destOrd="0" parTransId="{1D9C633E-BB76-4E6F-9F41-0602C0A057D6}" sibTransId="{7A149AB1-14B4-4A0B-AE46-ABCF1B91AE08}"/>
    <dgm:cxn modelId="{4FE935F4-C464-420B-8906-0167041E7B31}" type="presOf" srcId="{9C36AE05-BCBA-423A-AC51-929CA62085AE}" destId="{3064F596-6217-4FBF-8AAC-9EB13E34F35B}" srcOrd="0" destOrd="0" presId="urn:microsoft.com/office/officeart/2005/8/layout/vList2"/>
    <dgm:cxn modelId="{76ACCFFC-3019-4E47-B07A-151D006EB61E}" type="presOf" srcId="{D4AA150E-4D30-476E-B1C5-C6178D878CB6}" destId="{681DD417-F503-4C5C-B242-B29E594BDA28}" srcOrd="0" destOrd="0" presId="urn:microsoft.com/office/officeart/2005/8/layout/vList2"/>
    <dgm:cxn modelId="{C5B0119A-2134-46E3-9718-7F7D458F12A5}" type="presParOf" srcId="{681DD417-F503-4C5C-B242-B29E594BDA28}" destId="{3858689F-3FD2-4BA0-A533-BBDCED3D2E4E}" srcOrd="0" destOrd="0" presId="urn:microsoft.com/office/officeart/2005/8/layout/vList2"/>
    <dgm:cxn modelId="{9BB37E7C-46C3-47B2-BC30-CA2B0CF0668A}" type="presParOf" srcId="{681DD417-F503-4C5C-B242-B29E594BDA28}" destId="{506E52C0-73FC-4467-9045-E12D94B43B55}" srcOrd="1" destOrd="0" presId="urn:microsoft.com/office/officeart/2005/8/layout/vList2"/>
    <dgm:cxn modelId="{E477C21E-0022-4415-A2EE-321088F57AFF}" type="presParOf" srcId="{681DD417-F503-4C5C-B242-B29E594BDA28}" destId="{4235058E-32E7-458B-A2C9-EACDEE6CFFAA}" srcOrd="2" destOrd="0" presId="urn:microsoft.com/office/officeart/2005/8/layout/vList2"/>
    <dgm:cxn modelId="{9F96519B-0D7E-4B2F-A4DB-FE51EFF147E5}" type="presParOf" srcId="{681DD417-F503-4C5C-B242-B29E594BDA28}" destId="{1EA41D43-6F29-45BD-8133-4903B9128A88}" srcOrd="3" destOrd="0" presId="urn:microsoft.com/office/officeart/2005/8/layout/vList2"/>
    <dgm:cxn modelId="{62BF8D64-436B-4FA3-80DD-3DC2184E1B96}" type="presParOf" srcId="{681DD417-F503-4C5C-B242-B29E594BDA28}" destId="{F2E19108-0752-452B-B75D-7F4F9FC02A14}" srcOrd="4" destOrd="0" presId="urn:microsoft.com/office/officeart/2005/8/layout/vList2"/>
    <dgm:cxn modelId="{9ABF5C7C-F94F-45F0-BC6C-4FD831CA8302}" type="presParOf" srcId="{681DD417-F503-4C5C-B242-B29E594BDA28}" destId="{5A87E6E2-C915-4ADC-BCDD-585FFCD498FB}" srcOrd="5" destOrd="0" presId="urn:microsoft.com/office/officeart/2005/8/layout/vList2"/>
    <dgm:cxn modelId="{A4E5187D-E2BA-4E1C-BB2D-69AEE86AF9EB}" type="presParOf" srcId="{681DD417-F503-4C5C-B242-B29E594BDA28}" destId="{5B1533A4-37B7-4140-89B5-BE27D5C486C1}" srcOrd="6" destOrd="0" presId="urn:microsoft.com/office/officeart/2005/8/layout/vList2"/>
    <dgm:cxn modelId="{022AA7D3-5E6A-4940-B971-0CEF337AE3B2}" type="presParOf" srcId="{681DD417-F503-4C5C-B242-B29E594BDA28}" destId="{24781D76-441A-4425-B2A7-F309635570C0}" srcOrd="7" destOrd="0" presId="urn:microsoft.com/office/officeart/2005/8/layout/vList2"/>
    <dgm:cxn modelId="{4FE87808-0C93-4E4C-B95A-CB14B76484EA}" type="presParOf" srcId="{681DD417-F503-4C5C-B242-B29E594BDA28}" destId="{E76B4BDE-843D-418A-AE32-57C78E7DC1D1}" srcOrd="8" destOrd="0" presId="urn:microsoft.com/office/officeart/2005/8/layout/vList2"/>
    <dgm:cxn modelId="{32C38436-7D04-4225-9EF7-B92C0BED2548}" type="presParOf" srcId="{681DD417-F503-4C5C-B242-B29E594BDA28}" destId="{0AED8579-BB94-4D33-A60E-43B9ADF3A1D8}" srcOrd="9" destOrd="0" presId="urn:microsoft.com/office/officeart/2005/8/layout/vList2"/>
    <dgm:cxn modelId="{0C440054-E34E-46AE-AA89-2D101960E27D}" type="presParOf" srcId="{681DD417-F503-4C5C-B242-B29E594BDA28}" destId="{3064F596-6217-4FBF-8AAC-9EB13E34F35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CB32C3-82A9-4CEB-A80D-64F76E820BB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5D3D9239-01A9-45CF-A9D7-31A315705E6D}">
      <dgm:prSet custT="1"/>
      <dgm:spPr/>
      <dgm:t>
        <a:bodyPr/>
        <a:lstStyle/>
        <a:p>
          <a:pPr>
            <a:defRPr b="1"/>
          </a:pPr>
          <a:r>
            <a:rPr lang="en-US" sz="3600" dirty="0">
              <a:latin typeface="Agency FB" panose="020B0503020202020204" pitchFamily="34" charset="0"/>
            </a:rPr>
            <a:t>Parasites</a:t>
          </a:r>
        </a:p>
      </dgm:t>
    </dgm:pt>
    <dgm:pt modelId="{200CEBDA-2D4B-4719-B768-2120CEC1B973}" type="parTrans" cxnId="{07ECE92F-CD4D-4C75-A584-8E5C4FA2B0F7}">
      <dgm:prSet/>
      <dgm:spPr/>
      <dgm:t>
        <a:bodyPr/>
        <a:lstStyle/>
        <a:p>
          <a:endParaRPr lang="en-US"/>
        </a:p>
      </dgm:t>
    </dgm:pt>
    <dgm:pt modelId="{00CA5E93-AF78-4FC1-9A31-BB4C8B2928CE}" type="sibTrans" cxnId="{07ECE92F-CD4D-4C75-A584-8E5C4FA2B0F7}">
      <dgm:prSet/>
      <dgm:spPr/>
      <dgm:t>
        <a:bodyPr/>
        <a:lstStyle/>
        <a:p>
          <a:endParaRPr lang="en-US"/>
        </a:p>
      </dgm:t>
    </dgm:pt>
    <dgm:pt modelId="{38B96478-AC8D-4570-9A23-6C82604B29BA}">
      <dgm:prSet custT="1"/>
      <dgm:spPr/>
      <dgm:t>
        <a:bodyPr/>
        <a:lstStyle/>
        <a:p>
          <a:r>
            <a:rPr lang="en-US" sz="2400" dirty="0"/>
            <a:t>Mites, Lice and some insects that live or feed upon their host</a:t>
          </a:r>
        </a:p>
      </dgm:t>
    </dgm:pt>
    <dgm:pt modelId="{B270FFA5-EFFE-4B69-8820-1ACFC06BD3F4}" type="parTrans" cxnId="{0A18ECD9-6006-42C2-A7B7-62862F146669}">
      <dgm:prSet/>
      <dgm:spPr/>
      <dgm:t>
        <a:bodyPr/>
        <a:lstStyle/>
        <a:p>
          <a:endParaRPr lang="en-US"/>
        </a:p>
      </dgm:t>
    </dgm:pt>
    <dgm:pt modelId="{8ED10672-ADA9-4087-8E30-1AFCEB53DF42}" type="sibTrans" cxnId="{0A18ECD9-6006-42C2-A7B7-62862F146669}">
      <dgm:prSet/>
      <dgm:spPr/>
      <dgm:t>
        <a:bodyPr/>
        <a:lstStyle/>
        <a:p>
          <a:endParaRPr lang="en-US"/>
        </a:p>
      </dgm:t>
    </dgm:pt>
    <dgm:pt modelId="{7F08F02D-7C06-4041-B454-82A13D2A4D55}">
      <dgm:prSet/>
      <dgm:spPr/>
      <dgm:t>
        <a:bodyPr/>
        <a:lstStyle/>
        <a:p>
          <a:pPr>
            <a:defRPr b="1"/>
          </a:pPr>
          <a:r>
            <a:rPr lang="en-US" dirty="0">
              <a:latin typeface="Agency FB" panose="020B0503020202020204" pitchFamily="34" charset="0"/>
            </a:rPr>
            <a:t>Pathogens</a:t>
          </a:r>
        </a:p>
      </dgm:t>
    </dgm:pt>
    <dgm:pt modelId="{BFB21C94-4085-4CD9-8857-A1D548E93BED}" type="parTrans" cxnId="{D41228C3-0F69-424D-9147-3B2A33786C95}">
      <dgm:prSet/>
      <dgm:spPr/>
      <dgm:t>
        <a:bodyPr/>
        <a:lstStyle/>
        <a:p>
          <a:endParaRPr lang="en-US"/>
        </a:p>
      </dgm:t>
    </dgm:pt>
    <dgm:pt modelId="{08D9EDD0-A256-4EBE-9F6D-6DB7C50998CD}" type="sibTrans" cxnId="{D41228C3-0F69-424D-9147-3B2A33786C95}">
      <dgm:prSet/>
      <dgm:spPr/>
      <dgm:t>
        <a:bodyPr/>
        <a:lstStyle/>
        <a:p>
          <a:endParaRPr lang="en-US"/>
        </a:p>
      </dgm:t>
    </dgm:pt>
    <dgm:pt modelId="{E18678C8-8F89-458D-983C-79759F111EB5}">
      <dgm:prSet custT="1"/>
      <dgm:spPr/>
      <dgm:t>
        <a:bodyPr/>
        <a:lstStyle/>
        <a:p>
          <a:r>
            <a:rPr lang="en-US" sz="2400" dirty="0"/>
            <a:t>Bacterium, fungus or virus that attacks the bee colony from within and can be carried onto a particular mite that attacks the bee’s food source. </a:t>
          </a:r>
        </a:p>
      </dgm:t>
    </dgm:pt>
    <dgm:pt modelId="{4286BA1C-1221-4692-8717-6BB342F9C2D9}" type="parTrans" cxnId="{5344CE08-77AB-41EF-95F9-A9F424B155A4}">
      <dgm:prSet/>
      <dgm:spPr/>
      <dgm:t>
        <a:bodyPr/>
        <a:lstStyle/>
        <a:p>
          <a:endParaRPr lang="en-US"/>
        </a:p>
      </dgm:t>
    </dgm:pt>
    <dgm:pt modelId="{5C9E144A-CCEF-498D-B36D-50C454CDBBBE}" type="sibTrans" cxnId="{5344CE08-77AB-41EF-95F9-A9F424B155A4}">
      <dgm:prSet/>
      <dgm:spPr/>
      <dgm:t>
        <a:bodyPr/>
        <a:lstStyle/>
        <a:p>
          <a:endParaRPr lang="en-US"/>
        </a:p>
      </dgm:t>
    </dgm:pt>
    <dgm:pt modelId="{3DE58507-6B72-4EA3-9B77-06A5CC6E4455}" type="pres">
      <dgm:prSet presAssocID="{BBCB32C3-82A9-4CEB-A80D-64F76E820BB4}" presName="root" presStyleCnt="0">
        <dgm:presLayoutVars>
          <dgm:dir/>
          <dgm:resizeHandles val="exact"/>
        </dgm:presLayoutVars>
      </dgm:prSet>
      <dgm:spPr/>
    </dgm:pt>
    <dgm:pt modelId="{9C797FE6-22B0-4B5D-BCC6-C4E0C8A51B25}" type="pres">
      <dgm:prSet presAssocID="{5D3D9239-01A9-45CF-A9D7-31A315705E6D}" presName="compNode" presStyleCnt="0"/>
      <dgm:spPr/>
    </dgm:pt>
    <dgm:pt modelId="{9D30F060-FE67-4EFE-94BF-9CEEDAEB06AB}" type="pres">
      <dgm:prSet presAssocID="{5D3D9239-01A9-45CF-A9D7-31A315705E6D}" presName="iconRect" presStyleLbl="node1" presStyleIdx="0" presStyleCnt="2" custScaleX="156869" custScaleY="157453" custLinFactNeighborX="766" custLinFactNeighborY="-5424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dy bug"/>
        </a:ext>
      </dgm:extLst>
    </dgm:pt>
    <dgm:pt modelId="{0BD3F2D2-735D-42B0-AA3F-43C9C99BAB5F}" type="pres">
      <dgm:prSet presAssocID="{5D3D9239-01A9-45CF-A9D7-31A315705E6D}" presName="iconSpace" presStyleCnt="0"/>
      <dgm:spPr/>
    </dgm:pt>
    <dgm:pt modelId="{E8C7B58E-DCF7-4EE0-9EBF-B0A1887EBD76}" type="pres">
      <dgm:prSet presAssocID="{5D3D9239-01A9-45CF-A9D7-31A315705E6D}" presName="parTx" presStyleLbl="revTx" presStyleIdx="0" presStyleCnt="4" custLinFactNeighborX="2682" custLinFactNeighborY="-69730">
        <dgm:presLayoutVars>
          <dgm:chMax val="0"/>
          <dgm:chPref val="0"/>
        </dgm:presLayoutVars>
      </dgm:prSet>
      <dgm:spPr/>
    </dgm:pt>
    <dgm:pt modelId="{A653D50C-B2EF-479B-B7AC-CF64E8833014}" type="pres">
      <dgm:prSet presAssocID="{5D3D9239-01A9-45CF-A9D7-31A315705E6D}" presName="txSpace" presStyleCnt="0"/>
      <dgm:spPr/>
    </dgm:pt>
    <dgm:pt modelId="{429A4864-4C93-4236-A02D-CD452E435E78}" type="pres">
      <dgm:prSet presAssocID="{5D3D9239-01A9-45CF-A9D7-31A315705E6D}" presName="desTx" presStyleLbl="revTx" presStyleIdx="1" presStyleCnt="4" custLinFactY="-252433" custLinFactNeighborX="-4834" custLinFactNeighborY="-300000">
        <dgm:presLayoutVars/>
      </dgm:prSet>
      <dgm:spPr/>
    </dgm:pt>
    <dgm:pt modelId="{CE08EC7E-5902-47DD-80A0-77DFA90520FC}" type="pres">
      <dgm:prSet presAssocID="{00CA5E93-AF78-4FC1-9A31-BB4C8B2928CE}" presName="sibTrans" presStyleCnt="0"/>
      <dgm:spPr/>
    </dgm:pt>
    <dgm:pt modelId="{215CF5B2-8CA7-495C-8FBC-4064CEA50CD8}" type="pres">
      <dgm:prSet presAssocID="{7F08F02D-7C06-4041-B454-82A13D2A4D55}" presName="compNode" presStyleCnt="0"/>
      <dgm:spPr/>
    </dgm:pt>
    <dgm:pt modelId="{A582E755-7707-4F44-BB47-6A71CADFB37A}" type="pres">
      <dgm:prSet presAssocID="{7F08F02D-7C06-4041-B454-82A13D2A4D55}" presName="iconRect" presStyleLbl="node1" presStyleIdx="1" presStyleCnt="2" custScaleX="136399" custScaleY="158603" custLinFactNeighborX="-3828" custLinFactNeighborY="-44831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vid-19 with solid fill"/>
        </a:ext>
      </dgm:extLst>
    </dgm:pt>
    <dgm:pt modelId="{CD09908A-2CC9-4404-B2EF-A28B3311570D}" type="pres">
      <dgm:prSet presAssocID="{7F08F02D-7C06-4041-B454-82A13D2A4D55}" presName="iconSpace" presStyleCnt="0"/>
      <dgm:spPr/>
    </dgm:pt>
    <dgm:pt modelId="{B0D2AF63-EC02-4D51-9F82-5588B04093BE}" type="pres">
      <dgm:prSet presAssocID="{7F08F02D-7C06-4041-B454-82A13D2A4D55}" presName="parTx" presStyleLbl="revTx" presStyleIdx="2" presStyleCnt="4" custLinFactNeighborX="536" custLinFactNeighborY="-67943">
        <dgm:presLayoutVars>
          <dgm:chMax val="0"/>
          <dgm:chPref val="0"/>
        </dgm:presLayoutVars>
      </dgm:prSet>
      <dgm:spPr/>
    </dgm:pt>
    <dgm:pt modelId="{70867123-4379-47F1-AD05-6283E6C36FCF}" type="pres">
      <dgm:prSet presAssocID="{7F08F02D-7C06-4041-B454-82A13D2A4D55}" presName="txSpace" presStyleCnt="0"/>
      <dgm:spPr/>
    </dgm:pt>
    <dgm:pt modelId="{D5FBF333-83A9-4716-A472-E63C84FCB265}" type="pres">
      <dgm:prSet presAssocID="{7F08F02D-7C06-4041-B454-82A13D2A4D55}" presName="desTx" presStyleLbl="revTx" presStyleIdx="3" presStyleCnt="4" custScaleX="100850" custScaleY="316897" custLinFactY="-208429" custLinFactNeighborX="12081" custLinFactNeighborY="-300000">
        <dgm:presLayoutVars/>
      </dgm:prSet>
      <dgm:spPr/>
    </dgm:pt>
  </dgm:ptLst>
  <dgm:cxnLst>
    <dgm:cxn modelId="{5344CE08-77AB-41EF-95F9-A9F424B155A4}" srcId="{7F08F02D-7C06-4041-B454-82A13D2A4D55}" destId="{E18678C8-8F89-458D-983C-79759F111EB5}" srcOrd="0" destOrd="0" parTransId="{4286BA1C-1221-4692-8717-6BB342F9C2D9}" sibTransId="{5C9E144A-CCEF-498D-B36D-50C454CDBBBE}"/>
    <dgm:cxn modelId="{57C5C521-5212-47AE-8EBA-13D84D5721BA}" type="presOf" srcId="{BBCB32C3-82A9-4CEB-A80D-64F76E820BB4}" destId="{3DE58507-6B72-4EA3-9B77-06A5CC6E4455}" srcOrd="0" destOrd="0" presId="urn:microsoft.com/office/officeart/2018/5/layout/CenteredIconLabelDescriptionList"/>
    <dgm:cxn modelId="{07ECE92F-CD4D-4C75-A584-8E5C4FA2B0F7}" srcId="{BBCB32C3-82A9-4CEB-A80D-64F76E820BB4}" destId="{5D3D9239-01A9-45CF-A9D7-31A315705E6D}" srcOrd="0" destOrd="0" parTransId="{200CEBDA-2D4B-4719-B768-2120CEC1B973}" sibTransId="{00CA5E93-AF78-4FC1-9A31-BB4C8B2928CE}"/>
    <dgm:cxn modelId="{A3EDA35E-CABD-44BA-A4B0-D14AE95F2F07}" type="presOf" srcId="{7F08F02D-7C06-4041-B454-82A13D2A4D55}" destId="{B0D2AF63-EC02-4D51-9F82-5588B04093BE}" srcOrd="0" destOrd="0" presId="urn:microsoft.com/office/officeart/2018/5/layout/CenteredIconLabelDescriptionList"/>
    <dgm:cxn modelId="{AA5E294A-2F01-4850-A987-DDA819F13C10}" type="presOf" srcId="{5D3D9239-01A9-45CF-A9D7-31A315705E6D}" destId="{E8C7B58E-DCF7-4EE0-9EBF-B0A1887EBD76}" srcOrd="0" destOrd="0" presId="urn:microsoft.com/office/officeart/2018/5/layout/CenteredIconLabelDescriptionList"/>
    <dgm:cxn modelId="{81D3A47E-1CEE-438C-8192-6B8BAB3D894C}" type="presOf" srcId="{38B96478-AC8D-4570-9A23-6C82604B29BA}" destId="{429A4864-4C93-4236-A02D-CD452E435E78}" srcOrd="0" destOrd="0" presId="urn:microsoft.com/office/officeart/2018/5/layout/CenteredIconLabelDescriptionList"/>
    <dgm:cxn modelId="{D41228C3-0F69-424D-9147-3B2A33786C95}" srcId="{BBCB32C3-82A9-4CEB-A80D-64F76E820BB4}" destId="{7F08F02D-7C06-4041-B454-82A13D2A4D55}" srcOrd="1" destOrd="0" parTransId="{BFB21C94-4085-4CD9-8857-A1D548E93BED}" sibTransId="{08D9EDD0-A256-4EBE-9F6D-6DB7C50998CD}"/>
    <dgm:cxn modelId="{0A18ECD9-6006-42C2-A7B7-62862F146669}" srcId="{5D3D9239-01A9-45CF-A9D7-31A315705E6D}" destId="{38B96478-AC8D-4570-9A23-6C82604B29BA}" srcOrd="0" destOrd="0" parTransId="{B270FFA5-EFFE-4B69-8820-1ACFC06BD3F4}" sibTransId="{8ED10672-ADA9-4087-8E30-1AFCEB53DF42}"/>
    <dgm:cxn modelId="{AB9F9AE4-EA86-4542-9A41-DAD86CE79ADF}" type="presOf" srcId="{E18678C8-8F89-458D-983C-79759F111EB5}" destId="{D5FBF333-83A9-4716-A472-E63C84FCB265}" srcOrd="0" destOrd="0" presId="urn:microsoft.com/office/officeart/2018/5/layout/CenteredIconLabelDescriptionList"/>
    <dgm:cxn modelId="{8EF84982-8DF8-4120-B973-F70AE957EDCD}" type="presParOf" srcId="{3DE58507-6B72-4EA3-9B77-06A5CC6E4455}" destId="{9C797FE6-22B0-4B5D-BCC6-C4E0C8A51B25}" srcOrd="0" destOrd="0" presId="urn:microsoft.com/office/officeart/2018/5/layout/CenteredIconLabelDescriptionList"/>
    <dgm:cxn modelId="{212365F6-CDC6-40E3-BC27-28AD490AFFF1}" type="presParOf" srcId="{9C797FE6-22B0-4B5D-BCC6-C4E0C8A51B25}" destId="{9D30F060-FE67-4EFE-94BF-9CEEDAEB06AB}" srcOrd="0" destOrd="0" presId="urn:microsoft.com/office/officeart/2018/5/layout/CenteredIconLabelDescriptionList"/>
    <dgm:cxn modelId="{0AD67A2C-9620-4D42-9069-A6062BE76769}" type="presParOf" srcId="{9C797FE6-22B0-4B5D-BCC6-C4E0C8A51B25}" destId="{0BD3F2D2-735D-42B0-AA3F-43C9C99BAB5F}" srcOrd="1" destOrd="0" presId="urn:microsoft.com/office/officeart/2018/5/layout/CenteredIconLabelDescriptionList"/>
    <dgm:cxn modelId="{5C0C4BA0-0B91-4EF5-B201-3906DF00DE03}" type="presParOf" srcId="{9C797FE6-22B0-4B5D-BCC6-C4E0C8A51B25}" destId="{E8C7B58E-DCF7-4EE0-9EBF-B0A1887EBD76}" srcOrd="2" destOrd="0" presId="urn:microsoft.com/office/officeart/2018/5/layout/CenteredIconLabelDescriptionList"/>
    <dgm:cxn modelId="{3D258C3B-977A-48EA-8BB7-B9C34810F0D9}" type="presParOf" srcId="{9C797FE6-22B0-4B5D-BCC6-C4E0C8A51B25}" destId="{A653D50C-B2EF-479B-B7AC-CF64E8833014}" srcOrd="3" destOrd="0" presId="urn:microsoft.com/office/officeart/2018/5/layout/CenteredIconLabelDescriptionList"/>
    <dgm:cxn modelId="{8FF56B65-B94B-4162-B12E-600BEE4284AE}" type="presParOf" srcId="{9C797FE6-22B0-4B5D-BCC6-C4E0C8A51B25}" destId="{429A4864-4C93-4236-A02D-CD452E435E78}" srcOrd="4" destOrd="0" presId="urn:microsoft.com/office/officeart/2018/5/layout/CenteredIconLabelDescriptionList"/>
    <dgm:cxn modelId="{3BC3453D-FCD5-4BDF-AAAB-82D7DA07E316}" type="presParOf" srcId="{3DE58507-6B72-4EA3-9B77-06A5CC6E4455}" destId="{CE08EC7E-5902-47DD-80A0-77DFA90520FC}" srcOrd="1" destOrd="0" presId="urn:microsoft.com/office/officeart/2018/5/layout/CenteredIconLabelDescriptionList"/>
    <dgm:cxn modelId="{58DCA8DF-7C39-435B-9977-D98710ED6FE9}" type="presParOf" srcId="{3DE58507-6B72-4EA3-9B77-06A5CC6E4455}" destId="{215CF5B2-8CA7-495C-8FBC-4064CEA50CD8}" srcOrd="2" destOrd="0" presId="urn:microsoft.com/office/officeart/2018/5/layout/CenteredIconLabelDescriptionList"/>
    <dgm:cxn modelId="{990B67EC-AB65-4B21-8B7D-7AAFBC86F976}" type="presParOf" srcId="{215CF5B2-8CA7-495C-8FBC-4064CEA50CD8}" destId="{A582E755-7707-4F44-BB47-6A71CADFB37A}" srcOrd="0" destOrd="0" presId="urn:microsoft.com/office/officeart/2018/5/layout/CenteredIconLabelDescriptionList"/>
    <dgm:cxn modelId="{7FD7CC7F-B43A-4D99-BFFB-7A5101984448}" type="presParOf" srcId="{215CF5B2-8CA7-495C-8FBC-4064CEA50CD8}" destId="{CD09908A-2CC9-4404-B2EF-A28B3311570D}" srcOrd="1" destOrd="0" presId="urn:microsoft.com/office/officeart/2018/5/layout/CenteredIconLabelDescriptionList"/>
    <dgm:cxn modelId="{A462D3B1-4305-49E7-A295-4719FC3103B4}" type="presParOf" srcId="{215CF5B2-8CA7-495C-8FBC-4064CEA50CD8}" destId="{B0D2AF63-EC02-4D51-9F82-5588B04093BE}" srcOrd="2" destOrd="0" presId="urn:microsoft.com/office/officeart/2018/5/layout/CenteredIconLabelDescriptionList"/>
    <dgm:cxn modelId="{D965E662-21C8-45F8-AC87-3B6A20B21221}" type="presParOf" srcId="{215CF5B2-8CA7-495C-8FBC-4064CEA50CD8}" destId="{70867123-4379-47F1-AD05-6283E6C36FCF}" srcOrd="3" destOrd="0" presId="urn:microsoft.com/office/officeart/2018/5/layout/CenteredIconLabelDescriptionList"/>
    <dgm:cxn modelId="{66BC7426-DF0E-4DE6-A017-077F208FD264}" type="presParOf" srcId="{215CF5B2-8CA7-495C-8FBC-4064CEA50CD8}" destId="{D5FBF333-83A9-4716-A472-E63C84FCB265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A19D7F-BBFB-470B-99F7-25633C271BC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E77081D-FBC2-4EE5-90D3-9D426F500F76}">
      <dgm:prSet/>
      <dgm:spPr/>
      <dgm:t>
        <a:bodyPr/>
        <a:lstStyle/>
        <a:p>
          <a:r>
            <a:rPr lang="en-US"/>
            <a:t>Invasive plants can grow unchecked and kill off the native plants needed by the pollinators</a:t>
          </a:r>
        </a:p>
      </dgm:t>
    </dgm:pt>
    <dgm:pt modelId="{5F3D4994-8352-405B-9FE1-0418BD23061E}" type="parTrans" cxnId="{A6019021-9A72-4E70-947A-7F65DC01299C}">
      <dgm:prSet/>
      <dgm:spPr/>
      <dgm:t>
        <a:bodyPr/>
        <a:lstStyle/>
        <a:p>
          <a:endParaRPr lang="en-US"/>
        </a:p>
      </dgm:t>
    </dgm:pt>
    <dgm:pt modelId="{A8B29310-EF7D-46CD-8E5F-DAAF725C77EE}" type="sibTrans" cxnId="{A6019021-9A72-4E70-947A-7F65DC01299C}">
      <dgm:prSet/>
      <dgm:spPr/>
      <dgm:t>
        <a:bodyPr/>
        <a:lstStyle/>
        <a:p>
          <a:endParaRPr lang="en-US"/>
        </a:p>
      </dgm:t>
    </dgm:pt>
    <dgm:pt modelId="{C309D823-4047-4FD5-A808-6BE14E0D9ADC}">
      <dgm:prSet/>
      <dgm:spPr/>
      <dgm:t>
        <a:bodyPr/>
        <a:lstStyle/>
        <a:p>
          <a:r>
            <a:rPr lang="en-US"/>
            <a:t>Non-Native plant species can confuse the pollinators</a:t>
          </a:r>
        </a:p>
      </dgm:t>
    </dgm:pt>
    <dgm:pt modelId="{D33931F1-509E-47E0-9721-4B406E86D35E}" type="parTrans" cxnId="{24AB07B4-BB46-4820-B900-D214579A7AFA}">
      <dgm:prSet/>
      <dgm:spPr/>
      <dgm:t>
        <a:bodyPr/>
        <a:lstStyle/>
        <a:p>
          <a:endParaRPr lang="en-US"/>
        </a:p>
      </dgm:t>
    </dgm:pt>
    <dgm:pt modelId="{F3564A7E-9C14-4560-8EE7-D2566B87C2C3}" type="sibTrans" cxnId="{24AB07B4-BB46-4820-B900-D214579A7AFA}">
      <dgm:prSet/>
      <dgm:spPr/>
      <dgm:t>
        <a:bodyPr/>
        <a:lstStyle/>
        <a:p>
          <a:endParaRPr lang="en-US"/>
        </a:p>
      </dgm:t>
    </dgm:pt>
    <dgm:pt modelId="{DBBA52F2-05E2-49EA-9A6F-3B310313B515}">
      <dgm:prSet/>
      <dgm:spPr/>
      <dgm:t>
        <a:bodyPr/>
        <a:lstStyle/>
        <a:p>
          <a:r>
            <a:rPr lang="en-US" b="1" i="1" dirty="0"/>
            <a:t>Life cycle is not the same</a:t>
          </a:r>
        </a:p>
      </dgm:t>
    </dgm:pt>
    <dgm:pt modelId="{3B05AC9D-449B-4E2C-BC56-20BC49CE7DCA}" type="parTrans" cxnId="{F1AF795C-0E9F-4A89-8784-E361BF8C0E15}">
      <dgm:prSet/>
      <dgm:spPr/>
      <dgm:t>
        <a:bodyPr/>
        <a:lstStyle/>
        <a:p>
          <a:endParaRPr lang="en-US"/>
        </a:p>
      </dgm:t>
    </dgm:pt>
    <dgm:pt modelId="{96AE136F-A342-47DB-AD75-AF911FFFB3DF}" type="sibTrans" cxnId="{F1AF795C-0E9F-4A89-8784-E361BF8C0E15}">
      <dgm:prSet/>
      <dgm:spPr/>
      <dgm:t>
        <a:bodyPr/>
        <a:lstStyle/>
        <a:p>
          <a:endParaRPr lang="en-US"/>
        </a:p>
      </dgm:t>
    </dgm:pt>
    <dgm:pt modelId="{E6DD0F89-F1EB-4648-B3BB-278FF9CE4449}" type="pres">
      <dgm:prSet presAssocID="{55A19D7F-BBFB-470B-99F7-25633C271BC9}" presName="linear" presStyleCnt="0">
        <dgm:presLayoutVars>
          <dgm:animLvl val="lvl"/>
          <dgm:resizeHandles val="exact"/>
        </dgm:presLayoutVars>
      </dgm:prSet>
      <dgm:spPr/>
    </dgm:pt>
    <dgm:pt modelId="{194C086A-0236-46BC-97FB-538C074435FD}" type="pres">
      <dgm:prSet presAssocID="{5E77081D-FBC2-4EE5-90D3-9D426F500F7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D6E09A9-DEA9-4CE0-B4C1-42A773683D55}" type="pres">
      <dgm:prSet presAssocID="{A8B29310-EF7D-46CD-8E5F-DAAF725C77EE}" presName="spacer" presStyleCnt="0"/>
      <dgm:spPr/>
    </dgm:pt>
    <dgm:pt modelId="{1E902494-7EDD-4E27-BFC4-56F2610899A1}" type="pres">
      <dgm:prSet presAssocID="{C309D823-4047-4FD5-A808-6BE14E0D9AD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EAC70D5-83EF-44A2-B28D-7A5067C328B4}" type="pres">
      <dgm:prSet presAssocID="{C309D823-4047-4FD5-A808-6BE14E0D9AD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6019021-9A72-4E70-947A-7F65DC01299C}" srcId="{55A19D7F-BBFB-470B-99F7-25633C271BC9}" destId="{5E77081D-FBC2-4EE5-90D3-9D426F500F76}" srcOrd="0" destOrd="0" parTransId="{5F3D4994-8352-405B-9FE1-0418BD23061E}" sibTransId="{A8B29310-EF7D-46CD-8E5F-DAAF725C77EE}"/>
    <dgm:cxn modelId="{F1AF795C-0E9F-4A89-8784-E361BF8C0E15}" srcId="{C309D823-4047-4FD5-A808-6BE14E0D9ADC}" destId="{DBBA52F2-05E2-49EA-9A6F-3B310313B515}" srcOrd="0" destOrd="0" parTransId="{3B05AC9D-449B-4E2C-BC56-20BC49CE7DCA}" sibTransId="{96AE136F-A342-47DB-AD75-AF911FFFB3DF}"/>
    <dgm:cxn modelId="{4329E37D-C5F5-407C-9B0C-D9DF0E31B867}" type="presOf" srcId="{C309D823-4047-4FD5-A808-6BE14E0D9ADC}" destId="{1E902494-7EDD-4E27-BFC4-56F2610899A1}" srcOrd="0" destOrd="0" presId="urn:microsoft.com/office/officeart/2005/8/layout/vList2"/>
    <dgm:cxn modelId="{A5B0E590-39C5-47E5-BBDF-E6A38AD63023}" type="presOf" srcId="{5E77081D-FBC2-4EE5-90D3-9D426F500F76}" destId="{194C086A-0236-46BC-97FB-538C074435FD}" srcOrd="0" destOrd="0" presId="urn:microsoft.com/office/officeart/2005/8/layout/vList2"/>
    <dgm:cxn modelId="{24AB07B4-BB46-4820-B900-D214579A7AFA}" srcId="{55A19D7F-BBFB-470B-99F7-25633C271BC9}" destId="{C309D823-4047-4FD5-A808-6BE14E0D9ADC}" srcOrd="1" destOrd="0" parTransId="{D33931F1-509E-47E0-9721-4B406E86D35E}" sibTransId="{F3564A7E-9C14-4560-8EE7-D2566B87C2C3}"/>
    <dgm:cxn modelId="{920F09C0-BB55-4FC8-8B25-EBDAC571EE7C}" type="presOf" srcId="{DBBA52F2-05E2-49EA-9A6F-3B310313B515}" destId="{4EAC70D5-83EF-44A2-B28D-7A5067C328B4}" srcOrd="0" destOrd="0" presId="urn:microsoft.com/office/officeart/2005/8/layout/vList2"/>
    <dgm:cxn modelId="{F31BFBC9-1629-4963-AAD2-2C9F5C31F915}" type="presOf" srcId="{55A19D7F-BBFB-470B-99F7-25633C271BC9}" destId="{E6DD0F89-F1EB-4648-B3BB-278FF9CE4449}" srcOrd="0" destOrd="0" presId="urn:microsoft.com/office/officeart/2005/8/layout/vList2"/>
    <dgm:cxn modelId="{431C3690-BB4C-4373-B7F1-0CC59B248556}" type="presParOf" srcId="{E6DD0F89-F1EB-4648-B3BB-278FF9CE4449}" destId="{194C086A-0236-46BC-97FB-538C074435FD}" srcOrd="0" destOrd="0" presId="urn:microsoft.com/office/officeart/2005/8/layout/vList2"/>
    <dgm:cxn modelId="{9734541E-55D0-4E53-820A-FB21A8CE3693}" type="presParOf" srcId="{E6DD0F89-F1EB-4648-B3BB-278FF9CE4449}" destId="{DD6E09A9-DEA9-4CE0-B4C1-42A773683D55}" srcOrd="1" destOrd="0" presId="urn:microsoft.com/office/officeart/2005/8/layout/vList2"/>
    <dgm:cxn modelId="{92F2F24E-14CC-4B6A-A47D-EEDF4989665F}" type="presParOf" srcId="{E6DD0F89-F1EB-4648-B3BB-278FF9CE4449}" destId="{1E902494-7EDD-4E27-BFC4-56F2610899A1}" srcOrd="2" destOrd="0" presId="urn:microsoft.com/office/officeart/2005/8/layout/vList2"/>
    <dgm:cxn modelId="{9C02524B-C62E-4A4B-9DE8-90E4D061065C}" type="presParOf" srcId="{E6DD0F89-F1EB-4648-B3BB-278FF9CE4449}" destId="{4EAC70D5-83EF-44A2-B28D-7A5067C328B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94D22A-8BCD-4BAC-AA33-F02FDD9FED2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F8EF19B-FB72-497B-9F7C-5C36A2F21E9E}">
      <dgm:prSet custT="1"/>
      <dgm:spPr/>
      <dgm:t>
        <a:bodyPr/>
        <a:lstStyle/>
        <a:p>
          <a:r>
            <a:rPr lang="en-US" sz="3200" b="1" dirty="0"/>
            <a:t>Temperature</a:t>
          </a:r>
        </a:p>
        <a:p>
          <a:r>
            <a:rPr lang="en-US" sz="3200" b="1" dirty="0"/>
            <a:t> Unusual Weather Patterns</a:t>
          </a:r>
        </a:p>
      </dgm:t>
    </dgm:pt>
    <dgm:pt modelId="{882F4C03-FD61-4A3C-882E-1065B3D7FBCC}" type="parTrans" cxnId="{FEA93D31-65C4-4631-82B6-4CF60D0B763C}">
      <dgm:prSet/>
      <dgm:spPr/>
      <dgm:t>
        <a:bodyPr/>
        <a:lstStyle/>
        <a:p>
          <a:endParaRPr lang="en-US"/>
        </a:p>
      </dgm:t>
    </dgm:pt>
    <dgm:pt modelId="{DA26DD17-4DDA-4F40-BA70-3AC271B6A27D}" type="sibTrans" cxnId="{FEA93D31-65C4-4631-82B6-4CF60D0B763C}">
      <dgm:prSet/>
      <dgm:spPr/>
      <dgm:t>
        <a:bodyPr/>
        <a:lstStyle/>
        <a:p>
          <a:endParaRPr lang="en-US"/>
        </a:p>
      </dgm:t>
    </dgm:pt>
    <dgm:pt modelId="{C593C74D-8034-4E0B-A393-A43E13123352}">
      <dgm:prSet custT="1"/>
      <dgm:spPr/>
      <dgm:t>
        <a:bodyPr/>
        <a:lstStyle/>
        <a:p>
          <a:r>
            <a:rPr lang="en-US" sz="3200" b="1" dirty="0"/>
            <a:t>Fire</a:t>
          </a:r>
        </a:p>
      </dgm:t>
    </dgm:pt>
    <dgm:pt modelId="{C7E89146-BAA8-4DE7-848C-AB2C58C8BF21}" type="parTrans" cxnId="{E04F9E51-7204-4747-B963-3E6C22CABC5E}">
      <dgm:prSet/>
      <dgm:spPr/>
      <dgm:t>
        <a:bodyPr/>
        <a:lstStyle/>
        <a:p>
          <a:endParaRPr lang="en-US"/>
        </a:p>
      </dgm:t>
    </dgm:pt>
    <dgm:pt modelId="{04B537FE-D675-48E7-BC41-D736C70DFCA8}" type="sibTrans" cxnId="{E04F9E51-7204-4747-B963-3E6C22CABC5E}">
      <dgm:prSet/>
      <dgm:spPr/>
      <dgm:t>
        <a:bodyPr/>
        <a:lstStyle/>
        <a:p>
          <a:endParaRPr lang="en-US"/>
        </a:p>
      </dgm:t>
    </dgm:pt>
    <dgm:pt modelId="{45A15B5A-9117-4D76-A58C-28F204B2EE85}">
      <dgm:prSet custT="1"/>
      <dgm:spPr/>
      <dgm:t>
        <a:bodyPr/>
        <a:lstStyle/>
        <a:p>
          <a:r>
            <a:rPr lang="en-US" sz="3200" b="1" dirty="0"/>
            <a:t>Natural Disasters</a:t>
          </a:r>
        </a:p>
      </dgm:t>
    </dgm:pt>
    <dgm:pt modelId="{2FAA5077-A36B-433B-8627-25583ADD84C4}" type="parTrans" cxnId="{9748B141-4224-4015-93E3-960AE12E38E8}">
      <dgm:prSet/>
      <dgm:spPr/>
      <dgm:t>
        <a:bodyPr/>
        <a:lstStyle/>
        <a:p>
          <a:endParaRPr lang="en-US"/>
        </a:p>
      </dgm:t>
    </dgm:pt>
    <dgm:pt modelId="{E7BAC740-531A-4F26-A109-DE0A2A05022F}" type="sibTrans" cxnId="{9748B141-4224-4015-93E3-960AE12E38E8}">
      <dgm:prSet/>
      <dgm:spPr/>
      <dgm:t>
        <a:bodyPr/>
        <a:lstStyle/>
        <a:p>
          <a:endParaRPr lang="en-US"/>
        </a:p>
      </dgm:t>
    </dgm:pt>
    <dgm:pt modelId="{81919ED2-2611-448F-8FA6-9DC178761D83}" type="pres">
      <dgm:prSet presAssocID="{F894D22A-8BCD-4BAC-AA33-F02FDD9FED26}" presName="root" presStyleCnt="0">
        <dgm:presLayoutVars>
          <dgm:dir/>
          <dgm:resizeHandles val="exact"/>
        </dgm:presLayoutVars>
      </dgm:prSet>
      <dgm:spPr/>
    </dgm:pt>
    <dgm:pt modelId="{5442A8CF-175B-4B3A-89F7-41E525FFA204}" type="pres">
      <dgm:prSet presAssocID="{5F8EF19B-FB72-497B-9F7C-5C36A2F21E9E}" presName="compNode" presStyleCnt="0"/>
      <dgm:spPr/>
    </dgm:pt>
    <dgm:pt modelId="{C4916987-F9E2-44EB-B11D-792AD19492A5}" type="pres">
      <dgm:prSet presAssocID="{5F8EF19B-FB72-497B-9F7C-5C36A2F21E9E}" presName="iconRect" presStyleLbl="node1" presStyleIdx="0" presStyleCnt="3" custScaleX="152866" custScaleY="160281" custLinFactNeighborX="2390" custLinFactNeighborY="-4949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82F194E0-CB72-4CCC-8AC3-17A4B6A59919}" type="pres">
      <dgm:prSet presAssocID="{5F8EF19B-FB72-497B-9F7C-5C36A2F21E9E}" presName="spaceRect" presStyleCnt="0"/>
      <dgm:spPr/>
    </dgm:pt>
    <dgm:pt modelId="{E83B1A36-B8A0-4252-B0CD-D3E0B998F8AF}" type="pres">
      <dgm:prSet presAssocID="{5F8EF19B-FB72-497B-9F7C-5C36A2F21E9E}" presName="textRect" presStyleLbl="revTx" presStyleIdx="0" presStyleCnt="3" custScaleX="135959" custLinFactNeighborX="-7733" custLinFactNeighborY="2827">
        <dgm:presLayoutVars>
          <dgm:chMax val="1"/>
          <dgm:chPref val="1"/>
        </dgm:presLayoutVars>
      </dgm:prSet>
      <dgm:spPr/>
    </dgm:pt>
    <dgm:pt modelId="{C4101A68-1652-4B29-A461-90FAAAD9E676}" type="pres">
      <dgm:prSet presAssocID="{DA26DD17-4DDA-4F40-BA70-3AC271B6A27D}" presName="sibTrans" presStyleCnt="0"/>
      <dgm:spPr/>
    </dgm:pt>
    <dgm:pt modelId="{C7ABD483-22FF-4E84-A003-7B7DD6080863}" type="pres">
      <dgm:prSet presAssocID="{C593C74D-8034-4E0B-A393-A43E13123352}" presName="compNode" presStyleCnt="0"/>
      <dgm:spPr/>
    </dgm:pt>
    <dgm:pt modelId="{3032F384-D5CE-4D8D-9551-4ACC911737F9}" type="pres">
      <dgm:prSet presAssocID="{C593C74D-8034-4E0B-A393-A43E13123352}" presName="iconRect" presStyleLbl="node1" presStyleIdx="1" presStyleCnt="3" custScaleX="157298" custScaleY="177754" custLinFactNeighborX="-1491" custLinFactNeighborY="-5188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4E1044D8-E182-497F-8E26-8AC8C7DF8FEE}" type="pres">
      <dgm:prSet presAssocID="{C593C74D-8034-4E0B-A393-A43E13123352}" presName="spaceRect" presStyleCnt="0"/>
      <dgm:spPr/>
    </dgm:pt>
    <dgm:pt modelId="{D64D07B5-1FE8-48CD-96A0-104486FA77DD}" type="pres">
      <dgm:prSet presAssocID="{C593C74D-8034-4E0B-A393-A43E13123352}" presName="textRect" presStyleLbl="revTx" presStyleIdx="1" presStyleCnt="3">
        <dgm:presLayoutVars>
          <dgm:chMax val="1"/>
          <dgm:chPref val="1"/>
        </dgm:presLayoutVars>
      </dgm:prSet>
      <dgm:spPr/>
    </dgm:pt>
    <dgm:pt modelId="{CFED676C-9AFC-44C1-BF8A-42D4FF9A6DCF}" type="pres">
      <dgm:prSet presAssocID="{04B537FE-D675-48E7-BC41-D736C70DFCA8}" presName="sibTrans" presStyleCnt="0"/>
      <dgm:spPr/>
    </dgm:pt>
    <dgm:pt modelId="{3ABBFE9B-B161-4853-93BE-CCBD65791BBA}" type="pres">
      <dgm:prSet presAssocID="{45A15B5A-9117-4D76-A58C-28F204B2EE85}" presName="compNode" presStyleCnt="0"/>
      <dgm:spPr/>
    </dgm:pt>
    <dgm:pt modelId="{32A20C7B-027C-44C3-BE60-6FCD1B6C94D0}" type="pres">
      <dgm:prSet presAssocID="{45A15B5A-9117-4D76-A58C-28F204B2EE85}" presName="iconRect" presStyleLbl="node1" presStyleIdx="2" presStyleCnt="3" custScaleX="155153" custScaleY="174405" custLinFactNeighborX="-6373" custLinFactNeighborY="-5416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29914DA1-1B42-45AF-BE36-9F4216ABB266}" type="pres">
      <dgm:prSet presAssocID="{45A15B5A-9117-4D76-A58C-28F204B2EE85}" presName="spaceRect" presStyleCnt="0"/>
      <dgm:spPr/>
    </dgm:pt>
    <dgm:pt modelId="{39B794AB-B90D-4FDD-85A4-69C6B0D943B1}" type="pres">
      <dgm:prSet presAssocID="{45A15B5A-9117-4D76-A58C-28F204B2EE8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1E98B1B-3901-4032-B01A-20E683FD0539}" type="presOf" srcId="{F894D22A-8BCD-4BAC-AA33-F02FDD9FED26}" destId="{81919ED2-2611-448F-8FA6-9DC178761D83}" srcOrd="0" destOrd="0" presId="urn:microsoft.com/office/officeart/2018/2/layout/IconLabelList"/>
    <dgm:cxn modelId="{64E6B31C-D174-4C34-9A1F-8F5D8AE3ECB0}" type="presOf" srcId="{5F8EF19B-FB72-497B-9F7C-5C36A2F21E9E}" destId="{E83B1A36-B8A0-4252-B0CD-D3E0B998F8AF}" srcOrd="0" destOrd="0" presId="urn:microsoft.com/office/officeart/2018/2/layout/IconLabelList"/>
    <dgm:cxn modelId="{FEA93D31-65C4-4631-82B6-4CF60D0B763C}" srcId="{F894D22A-8BCD-4BAC-AA33-F02FDD9FED26}" destId="{5F8EF19B-FB72-497B-9F7C-5C36A2F21E9E}" srcOrd="0" destOrd="0" parTransId="{882F4C03-FD61-4A3C-882E-1065B3D7FBCC}" sibTransId="{DA26DD17-4DDA-4F40-BA70-3AC271B6A27D}"/>
    <dgm:cxn modelId="{9748B141-4224-4015-93E3-960AE12E38E8}" srcId="{F894D22A-8BCD-4BAC-AA33-F02FDD9FED26}" destId="{45A15B5A-9117-4D76-A58C-28F204B2EE85}" srcOrd="2" destOrd="0" parTransId="{2FAA5077-A36B-433B-8627-25583ADD84C4}" sibTransId="{E7BAC740-531A-4F26-A109-DE0A2A05022F}"/>
    <dgm:cxn modelId="{E04F9E51-7204-4747-B963-3E6C22CABC5E}" srcId="{F894D22A-8BCD-4BAC-AA33-F02FDD9FED26}" destId="{C593C74D-8034-4E0B-A393-A43E13123352}" srcOrd="1" destOrd="0" parTransId="{C7E89146-BAA8-4DE7-848C-AB2C58C8BF21}" sibTransId="{04B537FE-D675-48E7-BC41-D736C70DFCA8}"/>
    <dgm:cxn modelId="{BAF0DD78-7257-47D0-AFE5-E2D2C038379A}" type="presOf" srcId="{45A15B5A-9117-4D76-A58C-28F204B2EE85}" destId="{39B794AB-B90D-4FDD-85A4-69C6B0D943B1}" srcOrd="0" destOrd="0" presId="urn:microsoft.com/office/officeart/2018/2/layout/IconLabelList"/>
    <dgm:cxn modelId="{1B1BE9BC-00CF-4477-8B29-4BBC4A734A91}" type="presOf" srcId="{C593C74D-8034-4E0B-A393-A43E13123352}" destId="{D64D07B5-1FE8-48CD-96A0-104486FA77DD}" srcOrd="0" destOrd="0" presId="urn:microsoft.com/office/officeart/2018/2/layout/IconLabelList"/>
    <dgm:cxn modelId="{253A0B74-992E-45A3-9AE1-4899827CE335}" type="presParOf" srcId="{81919ED2-2611-448F-8FA6-9DC178761D83}" destId="{5442A8CF-175B-4B3A-89F7-41E525FFA204}" srcOrd="0" destOrd="0" presId="urn:microsoft.com/office/officeart/2018/2/layout/IconLabelList"/>
    <dgm:cxn modelId="{19144285-F70B-4976-9BD2-016D69CE705A}" type="presParOf" srcId="{5442A8CF-175B-4B3A-89F7-41E525FFA204}" destId="{C4916987-F9E2-44EB-B11D-792AD19492A5}" srcOrd="0" destOrd="0" presId="urn:microsoft.com/office/officeart/2018/2/layout/IconLabelList"/>
    <dgm:cxn modelId="{F2413353-B50B-4CF3-9F05-94924E163AF6}" type="presParOf" srcId="{5442A8CF-175B-4B3A-89F7-41E525FFA204}" destId="{82F194E0-CB72-4CCC-8AC3-17A4B6A59919}" srcOrd="1" destOrd="0" presId="urn:microsoft.com/office/officeart/2018/2/layout/IconLabelList"/>
    <dgm:cxn modelId="{5852A64A-F6FF-4A88-8B6C-9DA7FD63C5C2}" type="presParOf" srcId="{5442A8CF-175B-4B3A-89F7-41E525FFA204}" destId="{E83B1A36-B8A0-4252-B0CD-D3E0B998F8AF}" srcOrd="2" destOrd="0" presId="urn:microsoft.com/office/officeart/2018/2/layout/IconLabelList"/>
    <dgm:cxn modelId="{E233F4A5-5121-4E73-BC46-F5D5D5E1AB88}" type="presParOf" srcId="{81919ED2-2611-448F-8FA6-9DC178761D83}" destId="{C4101A68-1652-4B29-A461-90FAAAD9E676}" srcOrd="1" destOrd="0" presId="urn:microsoft.com/office/officeart/2018/2/layout/IconLabelList"/>
    <dgm:cxn modelId="{DE9588A7-94FE-4388-B58E-3B51CB52C0F5}" type="presParOf" srcId="{81919ED2-2611-448F-8FA6-9DC178761D83}" destId="{C7ABD483-22FF-4E84-A003-7B7DD6080863}" srcOrd="2" destOrd="0" presId="urn:microsoft.com/office/officeart/2018/2/layout/IconLabelList"/>
    <dgm:cxn modelId="{C798D38E-AB35-4282-BF13-9B4579D4DB01}" type="presParOf" srcId="{C7ABD483-22FF-4E84-A003-7B7DD6080863}" destId="{3032F384-D5CE-4D8D-9551-4ACC911737F9}" srcOrd="0" destOrd="0" presId="urn:microsoft.com/office/officeart/2018/2/layout/IconLabelList"/>
    <dgm:cxn modelId="{CE7D6A8E-0226-4A46-A205-1A26A2DA1C8B}" type="presParOf" srcId="{C7ABD483-22FF-4E84-A003-7B7DD6080863}" destId="{4E1044D8-E182-497F-8E26-8AC8C7DF8FEE}" srcOrd="1" destOrd="0" presId="urn:microsoft.com/office/officeart/2018/2/layout/IconLabelList"/>
    <dgm:cxn modelId="{E6925627-85B7-4578-BCB6-A38EFE9718FA}" type="presParOf" srcId="{C7ABD483-22FF-4E84-A003-7B7DD6080863}" destId="{D64D07B5-1FE8-48CD-96A0-104486FA77DD}" srcOrd="2" destOrd="0" presId="urn:microsoft.com/office/officeart/2018/2/layout/IconLabelList"/>
    <dgm:cxn modelId="{DFD8DB0C-E961-49A0-A7EA-30C384F91F1E}" type="presParOf" srcId="{81919ED2-2611-448F-8FA6-9DC178761D83}" destId="{CFED676C-9AFC-44C1-BF8A-42D4FF9A6DCF}" srcOrd="3" destOrd="0" presId="urn:microsoft.com/office/officeart/2018/2/layout/IconLabelList"/>
    <dgm:cxn modelId="{68EC21A2-6477-446B-82D4-F190710D1D12}" type="presParOf" srcId="{81919ED2-2611-448F-8FA6-9DC178761D83}" destId="{3ABBFE9B-B161-4853-93BE-CCBD65791BBA}" srcOrd="4" destOrd="0" presId="urn:microsoft.com/office/officeart/2018/2/layout/IconLabelList"/>
    <dgm:cxn modelId="{C0037267-2F48-4112-B5E8-6D65683A735F}" type="presParOf" srcId="{3ABBFE9B-B161-4853-93BE-CCBD65791BBA}" destId="{32A20C7B-027C-44C3-BE60-6FCD1B6C94D0}" srcOrd="0" destOrd="0" presId="urn:microsoft.com/office/officeart/2018/2/layout/IconLabelList"/>
    <dgm:cxn modelId="{FE3E3FFE-FAF8-4415-BE46-1762E2B9C278}" type="presParOf" srcId="{3ABBFE9B-B161-4853-93BE-CCBD65791BBA}" destId="{29914DA1-1B42-45AF-BE36-9F4216ABB266}" srcOrd="1" destOrd="0" presId="urn:microsoft.com/office/officeart/2018/2/layout/IconLabelList"/>
    <dgm:cxn modelId="{4FD4427F-CC16-4850-9539-5E7D99F5B0EC}" type="presParOf" srcId="{3ABBFE9B-B161-4853-93BE-CCBD65791BBA}" destId="{39B794AB-B90D-4FDD-85A4-69C6B0D943B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30AFA-E95D-43AC-BD20-687EC547B47A}">
      <dsp:nvSpPr>
        <dsp:cNvPr id="0" name=""/>
        <dsp:cNvSpPr/>
      </dsp:nvSpPr>
      <dsp:spPr>
        <a:xfrm>
          <a:off x="1679115" y="0"/>
          <a:ext cx="1231808" cy="13643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78085-4425-4709-94FD-21DD2174E033}">
      <dsp:nvSpPr>
        <dsp:cNvPr id="0" name=""/>
        <dsp:cNvSpPr/>
      </dsp:nvSpPr>
      <dsp:spPr>
        <a:xfrm>
          <a:off x="1402900" y="1850991"/>
          <a:ext cx="1569726" cy="2481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VITAL in FOOD SAFETY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 dirty="0"/>
        </a:p>
      </dsp:txBody>
      <dsp:txXfrm>
        <a:off x="1402900" y="1850991"/>
        <a:ext cx="1569726" cy="2481459"/>
      </dsp:txXfrm>
    </dsp:sp>
    <dsp:sp modelId="{4E74F6BA-7833-4F43-93D7-57CDCAEAFA0A}">
      <dsp:nvSpPr>
        <dsp:cNvPr id="0" name=""/>
        <dsp:cNvSpPr/>
      </dsp:nvSpPr>
      <dsp:spPr>
        <a:xfrm>
          <a:off x="3429688" y="0"/>
          <a:ext cx="1419520" cy="14491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0CBA1-A31F-4643-AD89-9CE690D43D6B}">
      <dsp:nvSpPr>
        <dsp:cNvPr id="0" name=""/>
        <dsp:cNvSpPr/>
      </dsp:nvSpPr>
      <dsp:spPr>
        <a:xfrm>
          <a:off x="3247329" y="1798973"/>
          <a:ext cx="1569726" cy="2184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1</a:t>
          </a:r>
          <a:r>
            <a:rPr lang="en-US" sz="2800" b="1" kern="1200" baseline="0" dirty="0"/>
            <a:t> in 3 BITES!</a:t>
          </a:r>
          <a:endParaRPr lang="en-US" sz="2800" b="1" kern="1200" dirty="0"/>
        </a:p>
      </dsp:txBody>
      <dsp:txXfrm>
        <a:off x="3247329" y="1798973"/>
        <a:ext cx="1569726" cy="2184922"/>
      </dsp:txXfrm>
    </dsp:sp>
    <dsp:sp modelId="{5BD84B0C-5C43-4C9C-B716-D6F2F1F31E5D}">
      <dsp:nvSpPr>
        <dsp:cNvPr id="0" name=""/>
        <dsp:cNvSpPr/>
      </dsp:nvSpPr>
      <dsp:spPr>
        <a:xfrm>
          <a:off x="5539551" y="0"/>
          <a:ext cx="1116930" cy="11651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DBDF7-3F15-449A-85F9-81D84A5BE405}">
      <dsp:nvSpPr>
        <dsp:cNvPr id="0" name=""/>
        <dsp:cNvSpPr/>
      </dsp:nvSpPr>
      <dsp:spPr>
        <a:xfrm>
          <a:off x="5091757" y="1558452"/>
          <a:ext cx="1951232" cy="2805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NEARLY ALL SEED PLANTS REQUIRE POLLINA-TION</a:t>
          </a:r>
        </a:p>
      </dsp:txBody>
      <dsp:txXfrm>
        <a:off x="5091757" y="1558452"/>
        <a:ext cx="1951232" cy="2805112"/>
      </dsp:txXfrm>
    </dsp:sp>
    <dsp:sp modelId="{E39C5782-C299-4177-B145-F0899FBE9650}">
      <dsp:nvSpPr>
        <dsp:cNvPr id="0" name=""/>
        <dsp:cNvSpPr/>
      </dsp:nvSpPr>
      <dsp:spPr>
        <a:xfrm>
          <a:off x="7626608" y="0"/>
          <a:ext cx="1346128" cy="12877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332F8-E23C-4D7A-B120-D5A6BB29A55B}">
      <dsp:nvSpPr>
        <dsp:cNvPr id="0" name=""/>
        <dsp:cNvSpPr/>
      </dsp:nvSpPr>
      <dsp:spPr>
        <a:xfrm>
          <a:off x="7317692" y="1266391"/>
          <a:ext cx="2224443" cy="3235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THERE ARE 1400 FOOD PLANTS &amp; CROPS WORLDWIDE</a:t>
          </a:r>
        </a:p>
      </dsp:txBody>
      <dsp:txXfrm>
        <a:off x="7317692" y="1266391"/>
        <a:ext cx="2224443" cy="32353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8689F-3FD2-4BA0-A533-BBDCED3D2E4E}">
      <dsp:nvSpPr>
        <dsp:cNvPr id="0" name=""/>
        <dsp:cNvSpPr/>
      </dsp:nvSpPr>
      <dsp:spPr>
        <a:xfrm>
          <a:off x="0" y="304198"/>
          <a:ext cx="6949440" cy="786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Loss of habitat</a:t>
          </a:r>
        </a:p>
      </dsp:txBody>
      <dsp:txXfrm>
        <a:off x="38381" y="342579"/>
        <a:ext cx="6872678" cy="709478"/>
      </dsp:txXfrm>
    </dsp:sp>
    <dsp:sp modelId="{4235058E-32E7-458B-A2C9-EACDEE6CFFAA}">
      <dsp:nvSpPr>
        <dsp:cNvPr id="0" name=""/>
        <dsp:cNvSpPr/>
      </dsp:nvSpPr>
      <dsp:spPr>
        <a:xfrm>
          <a:off x="0" y="1182598"/>
          <a:ext cx="6949440" cy="786240"/>
        </a:xfrm>
        <a:prstGeom prst="roundRect">
          <a:avLst/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Parasites and Pathogens</a:t>
          </a:r>
        </a:p>
      </dsp:txBody>
      <dsp:txXfrm>
        <a:off x="38381" y="1220979"/>
        <a:ext cx="6872678" cy="709478"/>
      </dsp:txXfrm>
    </dsp:sp>
    <dsp:sp modelId="{F2E19108-0752-452B-B75D-7F4F9FC02A14}">
      <dsp:nvSpPr>
        <dsp:cNvPr id="0" name=""/>
        <dsp:cNvSpPr/>
      </dsp:nvSpPr>
      <dsp:spPr>
        <a:xfrm>
          <a:off x="0" y="2060998"/>
          <a:ext cx="6949440" cy="786240"/>
        </a:xfrm>
        <a:prstGeom prst="roundRect">
          <a:avLst/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Non-native and invasive plant species</a:t>
          </a:r>
        </a:p>
      </dsp:txBody>
      <dsp:txXfrm>
        <a:off x="38381" y="2099379"/>
        <a:ext cx="6872678" cy="709478"/>
      </dsp:txXfrm>
    </dsp:sp>
    <dsp:sp modelId="{5B1533A4-37B7-4140-89B5-BE27D5C486C1}">
      <dsp:nvSpPr>
        <dsp:cNvPr id="0" name=""/>
        <dsp:cNvSpPr/>
      </dsp:nvSpPr>
      <dsp:spPr>
        <a:xfrm>
          <a:off x="0" y="2939398"/>
          <a:ext cx="6949440" cy="786240"/>
        </a:xfrm>
        <a:prstGeom prst="roundRect">
          <a:avLst/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Climate Change</a:t>
          </a:r>
        </a:p>
      </dsp:txBody>
      <dsp:txXfrm>
        <a:off x="38381" y="2977779"/>
        <a:ext cx="6872678" cy="709478"/>
      </dsp:txXfrm>
    </dsp:sp>
    <dsp:sp modelId="{E76B4BDE-843D-418A-AE32-57C78E7DC1D1}">
      <dsp:nvSpPr>
        <dsp:cNvPr id="0" name=""/>
        <dsp:cNvSpPr/>
      </dsp:nvSpPr>
      <dsp:spPr>
        <a:xfrm>
          <a:off x="0" y="3817798"/>
          <a:ext cx="6949440" cy="786240"/>
        </a:xfrm>
        <a:prstGeom prst="roundRect">
          <a:avLst/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Pesticides</a:t>
          </a:r>
        </a:p>
      </dsp:txBody>
      <dsp:txXfrm>
        <a:off x="38381" y="3856179"/>
        <a:ext cx="6872678" cy="709478"/>
      </dsp:txXfrm>
    </dsp:sp>
    <dsp:sp modelId="{3064F596-6217-4FBF-8AAC-9EB13E34F35B}">
      <dsp:nvSpPr>
        <dsp:cNvPr id="0" name=""/>
        <dsp:cNvSpPr/>
      </dsp:nvSpPr>
      <dsp:spPr>
        <a:xfrm>
          <a:off x="0" y="4696198"/>
          <a:ext cx="6949440" cy="78624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Neonicotinoids </a:t>
          </a:r>
        </a:p>
      </dsp:txBody>
      <dsp:txXfrm>
        <a:off x="38381" y="4734579"/>
        <a:ext cx="6872678" cy="7094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0F060-FE67-4EFE-94BF-9CEEDAEB06AB}">
      <dsp:nvSpPr>
        <dsp:cNvPr id="0" name=""/>
        <dsp:cNvSpPr/>
      </dsp:nvSpPr>
      <dsp:spPr>
        <a:xfrm>
          <a:off x="1749093" y="433057"/>
          <a:ext cx="2367229" cy="23760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7B58E-DCF7-4EE0-9EBF-B0A1887EBD76}">
      <dsp:nvSpPr>
        <dsp:cNvPr id="0" name=""/>
        <dsp:cNvSpPr/>
      </dsp:nvSpPr>
      <dsp:spPr>
        <a:xfrm>
          <a:off x="881001" y="2846512"/>
          <a:ext cx="4311566" cy="64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>
              <a:latin typeface="Agency FB" panose="020B0503020202020204" pitchFamily="34" charset="0"/>
            </a:rPr>
            <a:t>Parasites</a:t>
          </a:r>
        </a:p>
      </dsp:txBody>
      <dsp:txXfrm>
        <a:off x="881001" y="2846512"/>
        <a:ext cx="4311566" cy="646734"/>
      </dsp:txXfrm>
    </dsp:sp>
    <dsp:sp modelId="{429A4864-4C93-4236-A02D-CD452E435E78}">
      <dsp:nvSpPr>
        <dsp:cNvPr id="0" name=""/>
        <dsp:cNvSpPr/>
      </dsp:nvSpPr>
      <dsp:spPr>
        <a:xfrm>
          <a:off x="556944" y="3483979"/>
          <a:ext cx="4311566" cy="9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Mites, Lice and some insects that live or feed upon their host</a:t>
          </a:r>
        </a:p>
      </dsp:txBody>
      <dsp:txXfrm>
        <a:off x="556944" y="3483979"/>
        <a:ext cx="4311566" cy="92003"/>
      </dsp:txXfrm>
    </dsp:sp>
    <dsp:sp modelId="{A582E755-7707-4F44-BB47-6A71CADFB37A}">
      <dsp:nvSpPr>
        <dsp:cNvPr id="0" name=""/>
        <dsp:cNvSpPr/>
      </dsp:nvSpPr>
      <dsp:spPr>
        <a:xfrm>
          <a:off x="6918634" y="520937"/>
          <a:ext cx="2058326" cy="23933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D2AF63-EC02-4D51-9F82-5588B04093BE}">
      <dsp:nvSpPr>
        <dsp:cNvPr id="0" name=""/>
        <dsp:cNvSpPr/>
      </dsp:nvSpPr>
      <dsp:spPr>
        <a:xfrm>
          <a:off x="5872890" y="2812520"/>
          <a:ext cx="4311566" cy="64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>
              <a:latin typeface="Agency FB" panose="020B0503020202020204" pitchFamily="34" charset="0"/>
            </a:rPr>
            <a:t>Pathogens</a:t>
          </a:r>
        </a:p>
      </dsp:txBody>
      <dsp:txXfrm>
        <a:off x="5872890" y="2812520"/>
        <a:ext cx="4311566" cy="646734"/>
      </dsp:txXfrm>
    </dsp:sp>
    <dsp:sp modelId="{D5FBF333-83A9-4716-A472-E63C84FCB265}">
      <dsp:nvSpPr>
        <dsp:cNvPr id="0" name=""/>
        <dsp:cNvSpPr/>
      </dsp:nvSpPr>
      <dsp:spPr>
        <a:xfrm>
          <a:off x="6352336" y="3379138"/>
          <a:ext cx="4348214" cy="291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Bacterium, fungus or virus that attacks the bee colony from within and can be carried onto a particular mite that attacks the bee’s food source. </a:t>
          </a:r>
        </a:p>
      </dsp:txBody>
      <dsp:txXfrm>
        <a:off x="6352336" y="3379138"/>
        <a:ext cx="4348214" cy="2915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C086A-0236-46BC-97FB-538C074435FD}">
      <dsp:nvSpPr>
        <dsp:cNvPr id="0" name=""/>
        <dsp:cNvSpPr/>
      </dsp:nvSpPr>
      <dsp:spPr>
        <a:xfrm>
          <a:off x="0" y="563759"/>
          <a:ext cx="6949440" cy="1979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Invasive plants can grow unchecked and kill off the native plants needed by the pollinators</a:t>
          </a:r>
        </a:p>
      </dsp:txBody>
      <dsp:txXfrm>
        <a:off x="96638" y="660397"/>
        <a:ext cx="6756164" cy="1786364"/>
      </dsp:txXfrm>
    </dsp:sp>
    <dsp:sp modelId="{1E902494-7EDD-4E27-BFC4-56F2610899A1}">
      <dsp:nvSpPr>
        <dsp:cNvPr id="0" name=""/>
        <dsp:cNvSpPr/>
      </dsp:nvSpPr>
      <dsp:spPr>
        <a:xfrm>
          <a:off x="0" y="2647079"/>
          <a:ext cx="6949440" cy="197964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Non-Native plant species can confuse the pollinators</a:t>
          </a:r>
        </a:p>
      </dsp:txBody>
      <dsp:txXfrm>
        <a:off x="96638" y="2743717"/>
        <a:ext cx="6756164" cy="1786364"/>
      </dsp:txXfrm>
    </dsp:sp>
    <dsp:sp modelId="{4EAC70D5-83EF-44A2-B28D-7A5067C328B4}">
      <dsp:nvSpPr>
        <dsp:cNvPr id="0" name=""/>
        <dsp:cNvSpPr/>
      </dsp:nvSpPr>
      <dsp:spPr>
        <a:xfrm>
          <a:off x="0" y="4626718"/>
          <a:ext cx="6949440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645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1" i="1" kern="1200" dirty="0"/>
            <a:t>Life cycle is not the same</a:t>
          </a:r>
        </a:p>
      </dsp:txBody>
      <dsp:txXfrm>
        <a:off x="0" y="4626718"/>
        <a:ext cx="6949440" cy="5961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16987-F9E2-44EB-B11D-792AD19492A5}">
      <dsp:nvSpPr>
        <dsp:cNvPr id="0" name=""/>
        <dsp:cNvSpPr/>
      </dsp:nvSpPr>
      <dsp:spPr>
        <a:xfrm>
          <a:off x="1464724" y="0"/>
          <a:ext cx="1827981" cy="191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B1A36-B8A0-4252-B0CD-D3E0B998F8AF}">
      <dsp:nvSpPr>
        <dsp:cNvPr id="0" name=""/>
        <dsp:cNvSpPr/>
      </dsp:nvSpPr>
      <dsp:spPr>
        <a:xfrm>
          <a:off x="338191" y="2508493"/>
          <a:ext cx="3612902" cy="151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Temperature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 Unusual Weather Patterns</a:t>
          </a:r>
        </a:p>
      </dsp:txBody>
      <dsp:txXfrm>
        <a:off x="338191" y="2508493"/>
        <a:ext cx="3612902" cy="1518750"/>
      </dsp:txXfrm>
    </dsp:sp>
    <dsp:sp modelId="{3032F384-D5CE-4D8D-9551-4ACC911737F9}">
      <dsp:nvSpPr>
        <dsp:cNvPr id="0" name=""/>
        <dsp:cNvSpPr/>
      </dsp:nvSpPr>
      <dsp:spPr>
        <a:xfrm>
          <a:off x="4991977" y="0"/>
          <a:ext cx="1880979" cy="21255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D07B5-1FE8-48CD-96A0-104486FA77DD}">
      <dsp:nvSpPr>
        <dsp:cNvPr id="0" name=""/>
        <dsp:cNvSpPr/>
      </dsp:nvSpPr>
      <dsp:spPr>
        <a:xfrm>
          <a:off x="4621622" y="2517794"/>
          <a:ext cx="2657347" cy="151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Fire</a:t>
          </a:r>
        </a:p>
      </dsp:txBody>
      <dsp:txXfrm>
        <a:off x="4621622" y="2517794"/>
        <a:ext cx="2657347" cy="1518750"/>
      </dsp:txXfrm>
    </dsp:sp>
    <dsp:sp modelId="{32A20C7B-027C-44C3-BE60-6FCD1B6C94D0}">
      <dsp:nvSpPr>
        <dsp:cNvPr id="0" name=""/>
        <dsp:cNvSpPr/>
      </dsp:nvSpPr>
      <dsp:spPr>
        <a:xfrm>
          <a:off x="8068805" y="0"/>
          <a:ext cx="1855329" cy="20855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794AB-B90D-4FDD-85A4-69C6B0D943B1}">
      <dsp:nvSpPr>
        <dsp:cNvPr id="0" name=""/>
        <dsp:cNvSpPr/>
      </dsp:nvSpPr>
      <dsp:spPr>
        <a:xfrm>
          <a:off x="7744005" y="2507782"/>
          <a:ext cx="2657347" cy="151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Natural Disasters</a:t>
          </a:r>
        </a:p>
      </dsp:txBody>
      <dsp:txXfrm>
        <a:off x="7744005" y="2507782"/>
        <a:ext cx="2657347" cy="1518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1FC8-F21F-5378-6083-280E41379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0A7D3-8865-E607-27A0-D77593B43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2071F-1216-4E13-B3E6-6F72B869D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9366-7181-4620-A8A0-18DDDF5B7548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C63B5-781D-E367-8709-2AAABEA9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7F371-F35C-0AC3-267B-8FC0028E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76B4-5D01-4BEF-B09B-D844DB9A2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0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318-D7FF-44B0-2577-067BC004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FA4A14-8716-548B-5A16-D56667344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E944E-8607-9759-A951-F946E25B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9366-7181-4620-A8A0-18DDDF5B7548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E84FF-53AF-5DA2-7A2E-D48B96B9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54DB0-8B8D-2BF5-4DBA-C24CC021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76B4-5D01-4BEF-B09B-D844DB9A2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9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B485D-0850-800D-0994-669A7FB01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7BA16-965E-9D40-5B2F-68BBBB81C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1261-866D-B511-7FD2-82090872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9366-7181-4620-A8A0-18DDDF5B7548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F99A9-6469-24AA-72B6-78307F4C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EAAEB-E5F2-4304-9A92-AEFE7023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76B4-5D01-4BEF-B09B-D844DB9A2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2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E8801-2069-4F9B-33F2-EC88F1C7B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4189D-8FCE-C967-4999-831CBFA60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BC0FD-F88A-2312-17EA-79088CB78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9366-7181-4620-A8A0-18DDDF5B7548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EFDD8-E4A6-2A42-2ADD-625E9CEE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7CCBB-822E-0E09-85BB-C8ED719C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76B4-5D01-4BEF-B09B-D844DB9A2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8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7A11-1AEE-8286-8431-AC6CC9D3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6A4F6-A716-3FC4-2511-90DE8627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556A3-02BB-5B25-5D88-0FD4352B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9366-7181-4620-A8A0-18DDDF5B7548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313E-F385-FC14-F059-AB67C757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8EF95-F398-A32B-9AA8-85C022F1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76B4-5D01-4BEF-B09B-D844DB9A2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3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0E2B6-A8C9-7314-8820-008448CA3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A99EA-7482-9AD3-CF48-89F4B35EA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30556-7848-5FF8-30A7-C33A9FF02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73A67-198A-8D2E-3398-C8CB0F791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9366-7181-4620-A8A0-18DDDF5B7548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316B0-31AF-C06D-4F7A-F82D6ECA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4AD46-1420-E08F-51CA-7288581D3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76B4-5D01-4BEF-B09B-D844DB9A2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6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C4A8-7350-51DA-3CD7-5134E990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321C7-8022-0ABD-13D5-E992C2696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25675-D970-32E2-B243-5708D9635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75707C-CC2B-90E2-8F71-6DB78C5D3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5D7EA-29E3-78F5-24D5-AE1990225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1D3AE5-5BF2-9A0D-EA4F-084DC76C8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9366-7181-4620-A8A0-18DDDF5B7548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382C8-67CA-A57F-8D7E-DBB94B293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7E778D-01C0-7B6C-7B11-98B0E2AB1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76B4-5D01-4BEF-B09B-D844DB9A2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93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FB1A9-35B0-A554-9108-90A7FDBD5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30BA25-D08B-277D-C32E-09E5C58D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9366-7181-4620-A8A0-18DDDF5B7548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1F6ED-A681-4290-7FD3-4A76843E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6F5B46-02E1-994B-941A-1344B57F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76B4-5D01-4BEF-B09B-D844DB9A2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78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6241ED-62A4-4819-F7DB-38E2C0BB4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9366-7181-4620-A8A0-18DDDF5B7548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5CABE-C985-99E0-DEA7-24D000EA5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E04BB-EF87-8C7A-3E0A-D3E6B3186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76B4-5D01-4BEF-B09B-D844DB9A2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D6FEA-589F-7F7F-1556-6D2FD765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CFE6F-2494-6FB0-7247-B99BBA7C7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28430-472C-3330-5765-A7ABA364E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E1705-13EC-6E79-DA05-3362C692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9366-7181-4620-A8A0-18DDDF5B7548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0254B-065E-D8F9-CC8B-F3C7F110D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7F153-AF5D-4A3D-24DF-61FC4AACD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76B4-5D01-4BEF-B09B-D844DB9A2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4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1799-29C3-DD1C-73DE-C1AA74234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C7CAC3-810C-E075-9C45-AA33713665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96F09-569B-0CFF-9B01-68E40019E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DB62C-714A-20FA-7392-63F86124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9366-7181-4620-A8A0-18DDDF5B7548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9867F-5353-ED0E-EADE-AB9990C55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1D7DE-7E21-7563-98D4-AB0E96EE8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76B4-5D01-4BEF-B09B-D844DB9A2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9C5997-DEE6-A4A4-BACE-D0A1AEDD2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5580D-E1D3-DACD-6887-C74713D81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C36A8-32B2-7137-DBB0-2B482ABD1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389366-7181-4620-A8A0-18DDDF5B7548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42D74-D333-1C1B-0FE6-B241B1BA5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7C826-A6B6-EA28-D915-450F627D0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A476B4-5D01-4BEF-B09B-D844DB9A2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6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s://static.wixstatic.com/media/85be5a_c0f77d5a3d18416ba9d43d6c00a0d060~mv2.jpg/v1/fill/w_213,h_119,al_c,q_80,usm_0.66_1.00_0.01,enc_auto/FCE%20color%20Logo%20-%20Snipped_JPG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watermelon%20clipart?page=1&amp;path=_topics&amp;sort=curated" TargetMode="External"/><Relationship Id="rId7" Type="http://schemas.openxmlformats.org/officeDocument/2006/relationships/hyperlink" Target="https://openclipart.org/detail/3182/plants-pebbles-and-flowers-by-andy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openclipart.org/detail/258310/flower" TargetMode="Externa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7F35-6509-32F3-2BF5-1CEA679D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537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Pollinators, they are not just bees!</a:t>
            </a:r>
            <a:br>
              <a:rPr lang="en-US" b="1" dirty="0"/>
            </a:br>
            <a:r>
              <a:rPr lang="en-US" b="1" dirty="0"/>
              <a:t>Hearth Fire #82 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AA85A1-2D92-F2E8-CD24-1AC7A071A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43" y="1932782"/>
            <a:ext cx="10515600" cy="4560093"/>
          </a:xfrm>
        </p:spPr>
        <p:txBody>
          <a:bodyPr/>
          <a:lstStyle/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8F7C3A4F-339F-BA1D-E360-2D4ACFF9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100" y="4236334"/>
            <a:ext cx="2577769" cy="166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9908DDDE-88D6-D4A8-7D51-4F604706C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319B730A-D15E-B5D0-6203-BBA2B93E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628" y="3730835"/>
            <a:ext cx="726890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Developed and Presented by: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Pamela McIntrye-Albaro</a:t>
            </a:r>
            <a:r>
              <a:rPr lang="en-US" altLang="en-US" sz="2800" dirty="0">
                <a:solidFill>
                  <a:srgbClr val="21252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Program Coordinator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Peggy Martens</a:t>
            </a:r>
            <a:r>
              <a:rPr lang="en-US" altLang="en-US" sz="2800" dirty="0">
                <a:solidFill>
                  <a:srgbClr val="21252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Vice Pres. for Program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Mary Alice Weber, Program Coordinator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 descr="A room with a fireplace and red chairs&#10;&#10;Description automatically generated">
            <a:extLst>
              <a:ext uri="{FF2B5EF4-FFF2-40B4-BE49-F238E27FC236}">
                <a16:creationId xmlns:a16="http://schemas.microsoft.com/office/drawing/2014/main" id="{E6229293-8171-0410-F456-E667BBA4C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201" y="1270502"/>
            <a:ext cx="3105636" cy="2353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1405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457FF-CC7A-2D33-A2FF-6634B96CB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4068"/>
            <a:ext cx="9144000" cy="89304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Habitat Loss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96295-F7C9-9764-C779-406199F98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6678" y="1737117"/>
            <a:ext cx="10018644" cy="3120076"/>
          </a:xfrm>
        </p:spPr>
        <p:txBody>
          <a:bodyPr>
            <a:noAutofit/>
          </a:bodyPr>
          <a:lstStyle/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Loss of food and shelter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endParaRPr lang="en-US" sz="3600" dirty="0"/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C00000"/>
                </a:solidFill>
              </a:rPr>
              <a:t>Habitat loss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Loss of nesting sites for birds and animals</a:t>
            </a:r>
          </a:p>
        </p:txBody>
      </p:sp>
    </p:spTree>
    <p:extLst>
      <p:ext uri="{BB962C8B-B14F-4D97-AF65-F5344CB8AC3E}">
        <p14:creationId xmlns:p14="http://schemas.microsoft.com/office/powerpoint/2010/main" val="2830181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1F160-87D6-6D62-3163-CCEF98397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584273"/>
            <a:ext cx="6035040" cy="977067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>
                <a:latin typeface="Agency FB" panose="020B0503020202020204" pitchFamily="34" charset="0"/>
              </a:rPr>
              <a:t>Pesticides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52B0F-52FD-8768-C047-FF0631C04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967948"/>
            <a:ext cx="6035041" cy="4289978"/>
          </a:xfrm>
        </p:spPr>
        <p:txBody>
          <a:bodyPr>
            <a:normAutofit/>
          </a:bodyPr>
          <a:lstStyle/>
          <a:p>
            <a:r>
              <a:rPr lang="en-US" sz="3600" dirty="0"/>
              <a:t>OVERUSE</a:t>
            </a:r>
          </a:p>
          <a:p>
            <a:endParaRPr lang="en-US" sz="3600" dirty="0"/>
          </a:p>
          <a:p>
            <a:r>
              <a:rPr lang="en-US" sz="3600" dirty="0"/>
              <a:t>MISUSE</a:t>
            </a:r>
          </a:p>
          <a:p>
            <a:endParaRPr lang="en-US" dirty="0"/>
          </a:p>
          <a:p>
            <a:r>
              <a:rPr lang="en-US" sz="3600" dirty="0"/>
              <a:t>NEONICOTINOIDS</a:t>
            </a:r>
          </a:p>
        </p:txBody>
      </p:sp>
      <p:pic>
        <p:nvPicPr>
          <p:cNvPr id="5" name="Picture 4" descr="Honeybee about to the take-off from a flower">
            <a:extLst>
              <a:ext uri="{FF2B5EF4-FFF2-40B4-BE49-F238E27FC236}">
                <a16:creationId xmlns:a16="http://schemas.microsoft.com/office/drawing/2014/main" id="{D7F5E1FF-52DC-EB9D-DCFC-3D4189E4C8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20" r="14887"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09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21228-663F-275C-707C-A32170292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Parasites and </a:t>
            </a:r>
            <a:r>
              <a:rPr lang="en-US" dirty="0">
                <a:latin typeface="Agency FB" panose="020B0503020202020204" pitchFamily="34" charset="0"/>
              </a:rPr>
              <a:t>Pathogens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AFAD2C-F587-80DF-6415-50351F1CDB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7978662"/>
              </p:ext>
            </p:extLst>
          </p:nvPr>
        </p:nvGraphicFramePr>
        <p:xfrm>
          <a:off x="612648" y="1331088"/>
          <a:ext cx="10945037" cy="5335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0869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CB08C-C053-4DB4-C1BE-692F7408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>
                <a:latin typeface="Agency FB" panose="020B0503020202020204" pitchFamily="34" charset="0"/>
              </a:rPr>
              <a:t>Non-native </a:t>
            </a:r>
            <a:br>
              <a:rPr lang="en-US" sz="5400" b="1" dirty="0">
                <a:latin typeface="Agency FB" panose="020B0503020202020204" pitchFamily="34" charset="0"/>
              </a:rPr>
            </a:br>
            <a:r>
              <a:rPr lang="en-US" sz="5400" b="1" dirty="0">
                <a:latin typeface="Agency FB" panose="020B0503020202020204" pitchFamily="34" charset="0"/>
              </a:rPr>
              <a:t>and </a:t>
            </a:r>
            <a:br>
              <a:rPr lang="en-US" sz="5400" b="1" dirty="0">
                <a:latin typeface="Agency FB" panose="020B0503020202020204" pitchFamily="34" charset="0"/>
              </a:rPr>
            </a:br>
            <a:r>
              <a:rPr lang="en-US" sz="5400" b="1" dirty="0">
                <a:latin typeface="Agency FB" panose="020B0503020202020204" pitchFamily="34" charset="0"/>
              </a:rPr>
              <a:t>Invasive Species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5F7F016-0DA7-8AB9-D970-22174FB27F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6930706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567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868A7-6AD5-91E5-D5D7-0FA1957D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pPr algn="ctr"/>
            <a:r>
              <a:rPr lang="en-US" sz="5400" b="1" dirty="0">
                <a:latin typeface="Agency FB" panose="020B0503020202020204" pitchFamily="34" charset="0"/>
              </a:rPr>
              <a:t>Climate Change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A98D20-CA9C-4FC6-F326-5EB7DA3BBE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454681"/>
              </p:ext>
            </p:extLst>
          </p:nvPr>
        </p:nvGraphicFramePr>
        <p:xfrm>
          <a:off x="634315" y="1452788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1924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DDBC2-B70C-FAA4-756E-F74A3993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en-US" sz="5400" b="1" dirty="0">
                <a:latin typeface="Agency FB" panose="020B0503020202020204" pitchFamily="34" charset="0"/>
              </a:rPr>
              <a:t>Help Save our Pollinators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5CB3D-D47E-5DC3-07E5-765D1C8197F6}"/>
              </a:ext>
            </a:extLst>
          </p:cNvPr>
          <p:cNvSpPr txBox="1"/>
          <p:nvPr/>
        </p:nvSpPr>
        <p:spPr>
          <a:xfrm>
            <a:off x="6930843" y="999631"/>
            <a:ext cx="44562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LIMIT USE of PESTICIDES</a:t>
            </a:r>
          </a:p>
        </p:txBody>
      </p:sp>
      <p:pic>
        <p:nvPicPr>
          <p:cNvPr id="8" name="Picture 7" descr="A watermelon slice with seeds&#10;&#10;AI-generated content may be incorrect.">
            <a:extLst>
              <a:ext uri="{FF2B5EF4-FFF2-40B4-BE49-F238E27FC236}">
                <a16:creationId xmlns:a16="http://schemas.microsoft.com/office/drawing/2014/main" id="{6271571D-9677-1886-C524-64966C416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15116" y="735859"/>
            <a:ext cx="1596341" cy="1596341"/>
          </a:xfrm>
          <a:prstGeom prst="rect">
            <a:avLst/>
          </a:prstGeom>
        </p:spPr>
      </p:pic>
      <p:pic>
        <p:nvPicPr>
          <p:cNvPr id="13" name="Picture 12" descr="A red flowers with green leaves&#10;&#10;AI-generated content may be incorrect.">
            <a:extLst>
              <a:ext uri="{FF2B5EF4-FFF2-40B4-BE49-F238E27FC236}">
                <a16:creationId xmlns:a16="http://schemas.microsoft.com/office/drawing/2014/main" id="{B4A899F5-324B-6F56-55B7-D5C60DF69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90386" y="4630839"/>
            <a:ext cx="1596341" cy="15963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C6D30E-4BD7-E00E-8032-19E5DC490475}"/>
              </a:ext>
            </a:extLst>
          </p:cNvPr>
          <p:cNvSpPr txBox="1"/>
          <p:nvPr/>
        </p:nvSpPr>
        <p:spPr>
          <a:xfrm>
            <a:off x="7215696" y="2526327"/>
            <a:ext cx="35302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SUPPORT LOCAL BEEKEEPERS and</a:t>
            </a:r>
          </a:p>
          <a:p>
            <a:r>
              <a:rPr lang="en-US" sz="3200" b="1" dirty="0"/>
              <a:t>ORGANIC</a:t>
            </a:r>
          </a:p>
          <a:p>
            <a:r>
              <a:rPr lang="en-US" sz="3200" b="1" dirty="0"/>
              <a:t>FARMERS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DC85E23-597A-855B-6CCD-29A54280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45" y="663302"/>
            <a:ext cx="10741151" cy="578815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</a:t>
            </a:r>
            <a:r>
              <a:rPr lang="en-US" sz="3200" b="1" dirty="0"/>
              <a:t>PLANT YARDS and LAWNS to 						ATTRACT POLLINATORS</a:t>
            </a:r>
          </a:p>
        </p:txBody>
      </p:sp>
      <p:pic>
        <p:nvPicPr>
          <p:cNvPr id="21" name="Picture 20" descr="A plant with white flowers and green leaves&#10;&#10;AI-generated content may be incorrect.">
            <a:extLst>
              <a:ext uri="{FF2B5EF4-FFF2-40B4-BE49-F238E27FC236}">
                <a16:creationId xmlns:a16="http://schemas.microsoft.com/office/drawing/2014/main" id="{3462B7A6-0282-43F9-AC20-68326DE15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033743" y="2378231"/>
            <a:ext cx="2038439" cy="20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4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t hanging from branch">
            <a:extLst>
              <a:ext uri="{FF2B5EF4-FFF2-40B4-BE49-F238E27FC236}">
                <a16:creationId xmlns:a16="http://schemas.microsoft.com/office/drawing/2014/main" id="{7E207C42-8890-B764-9374-18B2D53EA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9" b="2802"/>
          <a:stretch>
            <a:fillRect/>
          </a:stretch>
        </p:blipFill>
        <p:spPr>
          <a:xfrm>
            <a:off x="127321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6A353-B2A9-CCE1-6601-AA0AEAE39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5317240"/>
            <a:ext cx="7439506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B93CBB-4AD7-4301-4D15-B943481F3ABB}"/>
              </a:ext>
            </a:extLst>
          </p:cNvPr>
          <p:cNvSpPr txBox="1"/>
          <p:nvPr/>
        </p:nvSpPr>
        <p:spPr>
          <a:xfrm>
            <a:off x="7778187" y="5411705"/>
            <a:ext cx="388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2831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4D27876-614E-CCD5-5142-A650DBF0B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B46A1-4DA5-FDD1-BB01-84EBA3DB0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4140" y="5137536"/>
            <a:ext cx="8203720" cy="73212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nsley Display" pitchFamily="2" charset="0"/>
              </a:rPr>
              <a:t>Pollinators!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E8C2CC-4B2E-1331-1956-9A7C19825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242" y="5869665"/>
            <a:ext cx="8202168" cy="48152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nsley Display" pitchFamily="2" charset="0"/>
              </a:rPr>
              <a:t>They are not just Bees!!</a:t>
            </a:r>
          </a:p>
        </p:txBody>
      </p:sp>
      <p:pic>
        <p:nvPicPr>
          <p:cNvPr id="5" name="Video 4" descr="Humingbird">
            <a:extLst>
              <a:ext uri="{FF2B5EF4-FFF2-40B4-BE49-F238E27FC236}">
                <a16:creationId xmlns:a16="http://schemas.microsoft.com/office/drawing/2014/main" id="{561B6C0E-3F05-8962-93BA-7EB79D1A7C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>
            <a:fillRect/>
          </a:stretch>
        </p:blipFill>
        <p:spPr>
          <a:xfrm>
            <a:off x="2024039" y="418089"/>
            <a:ext cx="8142371" cy="45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4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F04285-66B0-4456-AA85-E0585645B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35ABF53-FBF9-4F3B-9EE5-E91670DE8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D57A4D9-B240-4B49-BE42-829966FFB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E9BF938-6ACA-48CA-84BD-64B03EA58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990600"/>
            <a:ext cx="11734799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0DDF2-1E42-429B-7BCA-0A1218CF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76400"/>
            <a:ext cx="6556829" cy="2037183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3800" dirty="0"/>
            </a:br>
            <a:r>
              <a:rPr lang="en-US" sz="3800" dirty="0"/>
              <a:t>Could you name three different pollinators?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5289CE-7320-E1DF-103B-2E84ECA4C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254758"/>
            <a:ext cx="6556829" cy="92684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>
                    <a:alpha val="55000"/>
                  </a:schemeClr>
                </a:solidFill>
              </a:rPr>
              <a:t>Hint: bees are not the only pollinators!</a:t>
            </a:r>
          </a:p>
        </p:txBody>
      </p:sp>
      <p:pic>
        <p:nvPicPr>
          <p:cNvPr id="5" name="Content Placeholder 4" descr="A bee on a plant&#10;&#10;AI-generated content may be incorrect.">
            <a:extLst>
              <a:ext uri="{FF2B5EF4-FFF2-40B4-BE49-F238E27FC236}">
                <a16:creationId xmlns:a16="http://schemas.microsoft.com/office/drawing/2014/main" id="{99254663-C255-7A53-D30C-73F47D8FD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"/>
          <a:stretch>
            <a:fillRect/>
          </a:stretch>
        </p:blipFill>
        <p:spPr>
          <a:xfrm>
            <a:off x="7467600" y="1676400"/>
            <a:ext cx="3581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8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DE271AA-B13D-127B-31C2-070146FFF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6AEA9-00F9-BC8C-AB9E-40659625A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31" y="2264921"/>
            <a:ext cx="3817036" cy="3534717"/>
          </a:xfrm>
        </p:spPr>
        <p:txBody>
          <a:bodyPr anchor="t">
            <a:norm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LET’S DEFINE POLLINATORS</a:t>
            </a:r>
            <a:br>
              <a:rPr lang="en-US" dirty="0">
                <a:latin typeface="Agency FB" panose="020B0503020202020204" pitchFamily="34" charset="0"/>
              </a:rPr>
            </a:b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B2598-4D7C-92B1-B0CE-A06AB6E29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268" y="447869"/>
            <a:ext cx="4954900" cy="5350320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The National Park Service defines pollinators as anything that helps to carry the pollen from the male portion of a flower to the female portion (can be the same or another flower).</a:t>
            </a:r>
          </a:p>
        </p:txBody>
      </p:sp>
    </p:spTree>
    <p:extLst>
      <p:ext uri="{BB962C8B-B14F-4D97-AF65-F5344CB8AC3E}">
        <p14:creationId xmlns:p14="http://schemas.microsoft.com/office/powerpoint/2010/main" val="1062206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CE52D-66C5-3B33-4F8F-4F26A223E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Some Facts and Figures?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A2BC3A-BADA-3417-0479-915DD3AA7A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9853665"/>
              </p:ext>
            </p:extLst>
          </p:nvPr>
        </p:nvGraphicFramePr>
        <p:xfrm>
          <a:off x="634315" y="1383338"/>
          <a:ext cx="10945037" cy="4785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0445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AC0AF-1DAB-8280-BB5F-39FFC957A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007" y="603501"/>
            <a:ext cx="4361693" cy="1527049"/>
          </a:xfrm>
        </p:spPr>
        <p:txBody>
          <a:bodyPr anchor="b">
            <a:normAutofit/>
          </a:bodyPr>
          <a:lstStyle/>
          <a:p>
            <a:r>
              <a:rPr lang="en-US" dirty="0"/>
              <a:t>A few more facts:</a:t>
            </a:r>
          </a:p>
        </p:txBody>
      </p:sp>
      <p:pic>
        <p:nvPicPr>
          <p:cNvPr id="5" name="Picture 4" descr="A bee on a flower&#10;&#10;AI-generated content may be incorrect.">
            <a:extLst>
              <a:ext uri="{FF2B5EF4-FFF2-40B4-BE49-F238E27FC236}">
                <a16:creationId xmlns:a16="http://schemas.microsoft.com/office/drawing/2014/main" id="{A5CA07B8-88CD-84DE-8D91-3EC6799F3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r="21248"/>
          <a:stretch>
            <a:fillRect/>
          </a:stretch>
        </p:blipFill>
        <p:spPr>
          <a:xfrm>
            <a:off x="1" y="10"/>
            <a:ext cx="6373368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CEB72-F85E-B668-DA13-E509789FB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007" y="2212846"/>
            <a:ext cx="4361693" cy="4096514"/>
          </a:xfrm>
        </p:spPr>
        <p:txBody>
          <a:bodyPr>
            <a:noAutofit/>
          </a:bodyPr>
          <a:lstStyle/>
          <a:p>
            <a:r>
              <a:rPr lang="en-US" dirty="0"/>
              <a:t>It is essential for the survival of the ecosystem. Humans, along with earth’s biomes (grasslands, deserts, forests, and tundra) would not survive.</a:t>
            </a:r>
          </a:p>
          <a:p>
            <a:r>
              <a:rPr lang="en-US" dirty="0"/>
              <a:t>Pollinators provide us with fruits that are more flavorful and larger and higher crop yields.</a:t>
            </a:r>
          </a:p>
        </p:txBody>
      </p:sp>
    </p:spTree>
    <p:extLst>
      <p:ext uri="{BB962C8B-B14F-4D97-AF65-F5344CB8AC3E}">
        <p14:creationId xmlns:p14="http://schemas.microsoft.com/office/powerpoint/2010/main" val="3294757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obile phone and text message bubbles">
            <a:extLst>
              <a:ext uri="{FF2B5EF4-FFF2-40B4-BE49-F238E27FC236}">
                <a16:creationId xmlns:a16="http://schemas.microsoft.com/office/drawing/2014/main" id="{91922EB6-91F4-C142-2089-0E1A8A74D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34319"/>
            <a:ext cx="5425402" cy="5117289"/>
          </a:xfrm>
        </p:spPr>
      </p:pic>
      <p:pic>
        <p:nvPicPr>
          <p:cNvPr id="2050" name="Picture 2" descr="Free Vintage Flower Packets – Vintage ...">
            <a:extLst>
              <a:ext uri="{FF2B5EF4-FFF2-40B4-BE49-F238E27FC236}">
                <a16:creationId xmlns:a16="http://schemas.microsoft.com/office/drawing/2014/main" id="{8EC56B28-37D9-6AFC-CC63-2BA1A8DD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20" y="1134319"/>
            <a:ext cx="3443726" cy="490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252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1B8E19-7D88-BAC5-CB04-1D77174A0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26B37B-0AFE-BEF0-9499-94C62D6EA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162" y="1720611"/>
            <a:ext cx="4900034" cy="3449497"/>
          </a:xfrm>
        </p:spPr>
        <p:txBody>
          <a:bodyPr anchor="ctr">
            <a:normAutofit/>
          </a:bodyPr>
          <a:lstStyle/>
          <a:p>
            <a:pPr algn="r"/>
            <a:r>
              <a:rPr lang="en-US" sz="5600" b="1" dirty="0">
                <a:latin typeface="Agency FB" panose="020B0503020202020204" pitchFamily="34" charset="0"/>
              </a:rPr>
              <a:t>WHAT IS HAPPENING TO OUR POLLINATORS?</a:t>
            </a:r>
            <a:br>
              <a:rPr lang="en-US" sz="5600" dirty="0"/>
            </a:br>
            <a:endParaRPr lang="en-US" sz="5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47A6D-1FBA-A4AB-1130-065473362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2212" y="1215342"/>
            <a:ext cx="3319999" cy="4780344"/>
          </a:xfrm>
        </p:spPr>
        <p:txBody>
          <a:bodyPr anchor="ctr">
            <a:noAutofit/>
          </a:bodyPr>
          <a:lstStyle/>
          <a:p>
            <a:pPr algn="l"/>
            <a:r>
              <a:rPr lang="en-US" sz="3600" b="1" dirty="0"/>
              <a:t>STUDIES SHOW:</a:t>
            </a:r>
          </a:p>
          <a:p>
            <a:pPr algn="l"/>
            <a:endParaRPr lang="en-US" sz="3600" dirty="0"/>
          </a:p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en-US" sz="3600" b="1" dirty="0"/>
              <a:t>DECLINE</a:t>
            </a:r>
          </a:p>
          <a:p>
            <a:pPr marL="571500" indent="-571500" algn="l">
              <a:buFont typeface="Wingdings" panose="05000000000000000000" pitchFamily="2" charset="2"/>
              <a:buChar char="v"/>
            </a:pPr>
            <a:endParaRPr lang="en-US" sz="3600" b="1" dirty="0"/>
          </a:p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en-US" sz="3600" b="1" dirty="0"/>
              <a:t>THREAT</a:t>
            </a:r>
          </a:p>
        </p:txBody>
      </p:sp>
    </p:spTree>
    <p:extLst>
      <p:ext uri="{BB962C8B-B14F-4D97-AF65-F5344CB8AC3E}">
        <p14:creationId xmlns:p14="http://schemas.microsoft.com/office/powerpoint/2010/main" val="1394807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1922D2-D397-9EA4-A66D-55B0884D1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460C1-4F94-199D-6673-E7BEA098D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9"/>
            <a:ext cx="3494314" cy="5786638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latin typeface="Agency FB" panose="020B0503020202020204" pitchFamily="34" charset="0"/>
              </a:rPr>
              <a:t>What are some of the threats our world’s pollinators are facing?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C6154A-B05A-F0A7-F653-1C92DAD4DB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3282929"/>
              </p:ext>
            </p:extLst>
          </p:nvPr>
        </p:nvGraphicFramePr>
        <p:xfrm>
          <a:off x="4608246" y="548640"/>
          <a:ext cx="6949440" cy="5786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086193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368</Words>
  <Application>Microsoft Office PowerPoint</Application>
  <PresentationFormat>Widescreen</PresentationFormat>
  <Paragraphs>86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Agency FB</vt:lpstr>
      <vt:lpstr>Ansley Display</vt:lpstr>
      <vt:lpstr>Aptos</vt:lpstr>
      <vt:lpstr>Aptos Display</vt:lpstr>
      <vt:lpstr>Arial</vt:lpstr>
      <vt:lpstr>Calibri</vt:lpstr>
      <vt:lpstr>Neue Haas Grotesk Text Pro</vt:lpstr>
      <vt:lpstr>Times New Roman</vt:lpstr>
      <vt:lpstr>Wingdings</vt:lpstr>
      <vt:lpstr>Office Theme</vt:lpstr>
      <vt:lpstr>Pollinators, they are not just bees! Hearth Fire #82  </vt:lpstr>
      <vt:lpstr>Pollinators! </vt:lpstr>
      <vt:lpstr> Could you name three different pollinators?</vt:lpstr>
      <vt:lpstr>LET’S DEFINE POLLINATORS </vt:lpstr>
      <vt:lpstr>Some Facts and Figures?</vt:lpstr>
      <vt:lpstr>A few more facts:</vt:lpstr>
      <vt:lpstr>PowerPoint Presentation</vt:lpstr>
      <vt:lpstr>WHAT IS HAPPENING TO OUR POLLINATORS? </vt:lpstr>
      <vt:lpstr>What are some of the threats our world’s pollinators are facing?</vt:lpstr>
      <vt:lpstr>Habitat Loss</vt:lpstr>
      <vt:lpstr>Pesticides</vt:lpstr>
      <vt:lpstr>Parasites and Pathogens</vt:lpstr>
      <vt:lpstr>Non-native  and  Invasive Species</vt:lpstr>
      <vt:lpstr>Climate Change </vt:lpstr>
      <vt:lpstr>Help Save our Pollinators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Pamela Albaro</dc:creator>
  <cp:lastModifiedBy>Margaret Polen</cp:lastModifiedBy>
  <cp:revision>2</cp:revision>
  <dcterms:created xsi:type="dcterms:W3CDTF">2025-07-03T06:26:09Z</dcterms:created>
  <dcterms:modified xsi:type="dcterms:W3CDTF">2025-07-12T23:12:41Z</dcterms:modified>
</cp:coreProperties>
</file>