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70" r:id="rId14"/>
    <p:sldId id="269" r:id="rId15"/>
    <p:sldId id="268" r:id="rId16"/>
    <p:sldId id="274" r:id="rId17"/>
    <p:sldId id="273" r:id="rId18"/>
    <p:sldId id="272" r:id="rId19"/>
    <p:sldId id="276" r:id="rId20"/>
    <p:sldId id="275" r:id="rId21"/>
    <p:sldId id="271" r:id="rId22"/>
    <p:sldId id="279" r:id="rId23"/>
    <p:sldId id="278" r:id="rId24"/>
    <p:sldId id="280" r:id="rId25"/>
    <p:sldId id="277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4BD5B-30A1-4063-94B1-155ED79F47B2}" v="23" dt="2025-09-19T04:16:11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Teeples" userId="d10d1ca6b42c3bca" providerId="LiveId" clId="{78CFE640-7FE3-4684-97C4-F392FFF90DBE}"/>
    <pc:docChg chg="undo custSel addSld delSld modSld sldOrd modMainMaster">
      <pc:chgData name="Scott Teeples" userId="d10d1ca6b42c3bca" providerId="LiveId" clId="{78CFE640-7FE3-4684-97C4-F392FFF90DBE}" dt="2025-09-20T02:08:06.031" v="411" actId="207"/>
      <pc:docMkLst>
        <pc:docMk/>
      </pc:docMkLst>
      <pc:sldChg chg="addSp modSp mod setBg">
        <pc:chgData name="Scott Teeples" userId="d10d1ca6b42c3bca" providerId="LiveId" clId="{78CFE640-7FE3-4684-97C4-F392FFF90DBE}" dt="2025-09-20T02:06:09.406" v="409" actId="20577"/>
        <pc:sldMkLst>
          <pc:docMk/>
          <pc:sldMk cId="2813853470" sldId="256"/>
        </pc:sldMkLst>
        <pc:spChg chg="add mod">
          <ac:chgData name="Scott Teeples" userId="d10d1ca6b42c3bca" providerId="LiveId" clId="{78CFE640-7FE3-4684-97C4-F392FFF90DBE}" dt="2025-09-20T02:06:09.406" v="409" actId="20577"/>
          <ac:spMkLst>
            <pc:docMk/>
            <pc:sldMk cId="2813853470" sldId="256"/>
            <ac:spMk id="4" creationId="{DD8A4BB5-CBD5-4DAA-85B9-D3277EFB2C05}"/>
          </ac:spMkLst>
        </pc:spChg>
      </pc:sldChg>
      <pc:sldChg chg="modSp mod setBg">
        <pc:chgData name="Scott Teeples" userId="d10d1ca6b42c3bca" providerId="LiveId" clId="{78CFE640-7FE3-4684-97C4-F392FFF90DBE}" dt="2025-09-19T04:05:49.444" v="345"/>
        <pc:sldMkLst>
          <pc:docMk/>
          <pc:sldMk cId="293514235" sldId="257"/>
        </pc:sldMkLst>
        <pc:spChg chg="mod">
          <ac:chgData name="Scott Teeples" userId="d10d1ca6b42c3bca" providerId="LiveId" clId="{78CFE640-7FE3-4684-97C4-F392FFF90DBE}" dt="2025-09-19T04:04:57.164" v="344" actId="1036"/>
          <ac:spMkLst>
            <pc:docMk/>
            <pc:sldMk cId="293514235" sldId="257"/>
            <ac:spMk id="3" creationId="{01B58FF2-F961-7FD3-62A1-AC1E0578C7C0}"/>
          </ac:spMkLst>
        </pc:spChg>
      </pc:sldChg>
      <pc:sldChg chg="modSp mod setBg">
        <pc:chgData name="Scott Teeples" userId="d10d1ca6b42c3bca" providerId="LiveId" clId="{78CFE640-7FE3-4684-97C4-F392FFF90DBE}" dt="2025-09-19T04:06:10.922" v="346" actId="207"/>
        <pc:sldMkLst>
          <pc:docMk/>
          <pc:sldMk cId="1314014187" sldId="258"/>
        </pc:sldMkLst>
        <pc:spChg chg="mod">
          <ac:chgData name="Scott Teeples" userId="d10d1ca6b42c3bca" providerId="LiveId" clId="{78CFE640-7FE3-4684-97C4-F392FFF90DBE}" dt="2025-09-19T04:06:10.922" v="346" actId="207"/>
          <ac:spMkLst>
            <pc:docMk/>
            <pc:sldMk cId="1314014187" sldId="258"/>
            <ac:spMk id="3" creationId="{FC4CB887-1C9A-BE85-20D8-A9F96A4A051E}"/>
          </ac:spMkLst>
        </pc:spChg>
      </pc:sldChg>
      <pc:sldChg chg="modSp mod setBg">
        <pc:chgData name="Scott Teeples" userId="d10d1ca6b42c3bca" providerId="LiveId" clId="{78CFE640-7FE3-4684-97C4-F392FFF90DBE}" dt="2025-09-19T04:06:35.069" v="347" actId="207"/>
        <pc:sldMkLst>
          <pc:docMk/>
          <pc:sldMk cId="3946784340" sldId="259"/>
        </pc:sldMkLst>
        <pc:spChg chg="mod">
          <ac:chgData name="Scott Teeples" userId="d10d1ca6b42c3bca" providerId="LiveId" clId="{78CFE640-7FE3-4684-97C4-F392FFF90DBE}" dt="2025-09-19T04:06:35.069" v="347" actId="207"/>
          <ac:spMkLst>
            <pc:docMk/>
            <pc:sldMk cId="3946784340" sldId="259"/>
            <ac:spMk id="3" creationId="{F54157D7-6B11-5953-5F60-F7FCDCC977B8}"/>
          </ac:spMkLst>
        </pc:spChg>
      </pc:sldChg>
      <pc:sldChg chg="addSp modSp mod setBg">
        <pc:chgData name="Scott Teeples" userId="d10d1ca6b42c3bca" providerId="LiveId" clId="{78CFE640-7FE3-4684-97C4-F392FFF90DBE}" dt="2025-09-19T04:09:30.029" v="364" actId="1036"/>
        <pc:sldMkLst>
          <pc:docMk/>
          <pc:sldMk cId="1850968041" sldId="260"/>
        </pc:sldMkLst>
        <pc:spChg chg="mod">
          <ac:chgData name="Scott Teeples" userId="d10d1ca6b42c3bca" providerId="LiveId" clId="{78CFE640-7FE3-4684-97C4-F392FFF90DBE}" dt="2025-09-19T04:09:30.029" v="364" actId="1036"/>
          <ac:spMkLst>
            <pc:docMk/>
            <pc:sldMk cId="1850968041" sldId="260"/>
            <ac:spMk id="3" creationId="{5F9CD52F-8092-B730-2F9B-3194C8482602}"/>
          </ac:spMkLst>
        </pc:spChg>
        <pc:picChg chg="add mod">
          <ac:chgData name="Scott Teeples" userId="d10d1ca6b42c3bca" providerId="LiveId" clId="{78CFE640-7FE3-4684-97C4-F392FFF90DBE}" dt="2025-09-19T03:34:25.441" v="34" actId="1076"/>
          <ac:picMkLst>
            <pc:docMk/>
            <pc:sldMk cId="1850968041" sldId="260"/>
            <ac:picMk id="2" creationId="{C4E3211C-3046-95A2-BA53-0CC301D41E8C}"/>
          </ac:picMkLst>
        </pc:picChg>
      </pc:sldChg>
      <pc:sldChg chg="addSp modSp mod setBg">
        <pc:chgData name="Scott Teeples" userId="d10d1ca6b42c3bca" providerId="LiveId" clId="{78CFE640-7FE3-4684-97C4-F392FFF90DBE}" dt="2025-09-19T04:09:03.551" v="359" actId="207"/>
        <pc:sldMkLst>
          <pc:docMk/>
          <pc:sldMk cId="525905014" sldId="261"/>
        </pc:sldMkLst>
        <pc:spChg chg="mod">
          <ac:chgData name="Scott Teeples" userId="d10d1ca6b42c3bca" providerId="LiveId" clId="{78CFE640-7FE3-4684-97C4-F392FFF90DBE}" dt="2025-09-19T04:09:03.551" v="359" actId="207"/>
          <ac:spMkLst>
            <pc:docMk/>
            <pc:sldMk cId="525905014" sldId="261"/>
            <ac:spMk id="3" creationId="{FFBCAB3F-0339-B732-868C-718C77A772E7}"/>
          </ac:spMkLst>
        </pc:spChg>
        <pc:picChg chg="add mod">
          <ac:chgData name="Scott Teeples" userId="d10d1ca6b42c3bca" providerId="LiveId" clId="{78CFE640-7FE3-4684-97C4-F392FFF90DBE}" dt="2025-09-19T03:30:14.792" v="26" actId="1076"/>
          <ac:picMkLst>
            <pc:docMk/>
            <pc:sldMk cId="525905014" sldId="261"/>
            <ac:picMk id="2" creationId="{B1010E42-B644-8283-721B-B41E5D827891}"/>
          </ac:picMkLst>
        </pc:picChg>
      </pc:sldChg>
      <pc:sldChg chg="addSp modSp mod setBg">
        <pc:chgData name="Scott Teeples" userId="d10d1ca6b42c3bca" providerId="LiveId" clId="{78CFE640-7FE3-4684-97C4-F392FFF90DBE}" dt="2025-09-19T04:08:44.419" v="357" actId="1036"/>
        <pc:sldMkLst>
          <pc:docMk/>
          <pc:sldMk cId="1614527725" sldId="262"/>
        </pc:sldMkLst>
        <pc:spChg chg="mod">
          <ac:chgData name="Scott Teeples" userId="d10d1ca6b42c3bca" providerId="LiveId" clId="{78CFE640-7FE3-4684-97C4-F392FFF90DBE}" dt="2025-09-19T04:08:44.419" v="357" actId="1036"/>
          <ac:spMkLst>
            <pc:docMk/>
            <pc:sldMk cId="1614527725" sldId="262"/>
            <ac:spMk id="3" creationId="{ACB78E7F-2E43-EAD2-947F-44581B13F513}"/>
          </ac:spMkLst>
        </pc:spChg>
        <pc:picChg chg="add mod">
          <ac:chgData name="Scott Teeples" userId="d10d1ca6b42c3bca" providerId="LiveId" clId="{78CFE640-7FE3-4684-97C4-F392FFF90DBE}" dt="2025-09-19T03:27:37.580" v="15" actId="1076"/>
          <ac:picMkLst>
            <pc:docMk/>
            <pc:sldMk cId="1614527725" sldId="262"/>
            <ac:picMk id="2" creationId="{8C61AE1E-5D45-EA69-FA5B-E36AE44AAA6E}"/>
          </ac:picMkLst>
        </pc:picChg>
      </pc:sldChg>
      <pc:sldChg chg="addSp delSp modSp mod setBg">
        <pc:chgData name="Scott Teeples" userId="d10d1ca6b42c3bca" providerId="LiveId" clId="{78CFE640-7FE3-4684-97C4-F392FFF90DBE}" dt="2025-09-19T04:05:49.444" v="345"/>
        <pc:sldMkLst>
          <pc:docMk/>
          <pc:sldMk cId="159375978" sldId="263"/>
        </pc:sldMkLst>
        <pc:spChg chg="del">
          <ac:chgData name="Scott Teeples" userId="d10d1ca6b42c3bca" providerId="LiveId" clId="{78CFE640-7FE3-4684-97C4-F392FFF90DBE}" dt="2025-09-19T03:26:27.137" v="7" actId="21"/>
          <ac:spMkLst>
            <pc:docMk/>
            <pc:sldMk cId="159375978" sldId="263"/>
            <ac:spMk id="3" creationId="{D1F23564-9E68-A839-9FEE-CDE471AB18E2}"/>
          </ac:spMkLst>
        </pc:spChg>
        <pc:spChg chg="add del mod">
          <ac:chgData name="Scott Teeples" userId="d10d1ca6b42c3bca" providerId="LiveId" clId="{78CFE640-7FE3-4684-97C4-F392FFF90DBE}" dt="2025-09-19T03:26:32.452" v="8" actId="21"/>
          <ac:spMkLst>
            <pc:docMk/>
            <pc:sldMk cId="159375978" sldId="263"/>
            <ac:spMk id="5" creationId="{E5D6977B-20F7-6847-4C96-8D3E1722104D}"/>
          </ac:spMkLst>
        </pc:spChg>
        <pc:picChg chg="add mod">
          <ac:chgData name="Scott Teeples" userId="d10d1ca6b42c3bca" providerId="LiveId" clId="{78CFE640-7FE3-4684-97C4-F392FFF90DBE}" dt="2025-09-19T03:26:47.487" v="11" actId="1076"/>
          <ac:picMkLst>
            <pc:docMk/>
            <pc:sldMk cId="159375978" sldId="263"/>
            <ac:picMk id="2" creationId="{3000B2E4-FC6A-1F63-E311-48E6B4767949}"/>
          </ac:picMkLst>
        </pc:picChg>
      </pc:sldChg>
      <pc:sldChg chg="addSp delSp modSp mod setBg">
        <pc:chgData name="Scott Teeples" userId="d10d1ca6b42c3bca" providerId="LiveId" clId="{78CFE640-7FE3-4684-97C4-F392FFF90DBE}" dt="2025-09-19T04:05:49.444" v="345"/>
        <pc:sldMkLst>
          <pc:docMk/>
          <pc:sldMk cId="1722104906" sldId="264"/>
        </pc:sldMkLst>
        <pc:spChg chg="del">
          <ac:chgData name="Scott Teeples" userId="d10d1ca6b42c3bca" providerId="LiveId" clId="{78CFE640-7FE3-4684-97C4-F392FFF90DBE}" dt="2025-09-19T03:22:50.790" v="1" actId="21"/>
          <ac:spMkLst>
            <pc:docMk/>
            <pc:sldMk cId="1722104906" sldId="264"/>
            <ac:spMk id="3" creationId="{25F9ACFC-40A5-1096-82DC-DE392B67C686}"/>
          </ac:spMkLst>
        </pc:spChg>
        <pc:spChg chg="add del mod">
          <ac:chgData name="Scott Teeples" userId="d10d1ca6b42c3bca" providerId="LiveId" clId="{78CFE640-7FE3-4684-97C4-F392FFF90DBE}" dt="2025-09-19T03:23:01.356" v="2" actId="21"/>
          <ac:spMkLst>
            <pc:docMk/>
            <pc:sldMk cId="1722104906" sldId="264"/>
            <ac:spMk id="5" creationId="{35766604-3867-ECAC-D6DD-515E8EEABB5D}"/>
          </ac:spMkLst>
        </pc:spChg>
        <pc:picChg chg="add mod">
          <ac:chgData name="Scott Teeples" userId="d10d1ca6b42c3bca" providerId="LiveId" clId="{78CFE640-7FE3-4684-97C4-F392FFF90DBE}" dt="2025-09-19T03:23:17.202" v="5" actId="1076"/>
          <ac:picMkLst>
            <pc:docMk/>
            <pc:sldMk cId="1722104906" sldId="264"/>
            <ac:picMk id="2" creationId="{34F02149-F1F7-7011-BD7E-E1ED508376AC}"/>
          </ac:picMkLst>
        </pc:picChg>
      </pc:sldChg>
      <pc:sldChg chg="modSp mod setBg">
        <pc:chgData name="Scott Teeples" userId="d10d1ca6b42c3bca" providerId="LiveId" clId="{78CFE640-7FE3-4684-97C4-F392FFF90DBE}" dt="2025-09-19T04:07:53.920" v="351" actId="207"/>
        <pc:sldMkLst>
          <pc:docMk/>
          <pc:sldMk cId="1657710373" sldId="265"/>
        </pc:sldMkLst>
        <pc:spChg chg="mod">
          <ac:chgData name="Scott Teeples" userId="d10d1ca6b42c3bca" providerId="LiveId" clId="{78CFE640-7FE3-4684-97C4-F392FFF90DBE}" dt="2025-09-19T04:07:53.920" v="351" actId="207"/>
          <ac:spMkLst>
            <pc:docMk/>
            <pc:sldMk cId="1657710373" sldId="265"/>
            <ac:spMk id="3" creationId="{C8FF9F1F-06A0-928A-848E-F52D0304472B}"/>
          </ac:spMkLst>
        </pc:spChg>
      </pc:sldChg>
      <pc:sldChg chg="modSp mod setBg">
        <pc:chgData name="Scott Teeples" userId="d10d1ca6b42c3bca" providerId="LiveId" clId="{78CFE640-7FE3-4684-97C4-F392FFF90DBE}" dt="2025-09-19T04:07:31.682" v="350" actId="207"/>
        <pc:sldMkLst>
          <pc:docMk/>
          <pc:sldMk cId="280708709" sldId="266"/>
        </pc:sldMkLst>
        <pc:spChg chg="mod">
          <ac:chgData name="Scott Teeples" userId="d10d1ca6b42c3bca" providerId="LiveId" clId="{78CFE640-7FE3-4684-97C4-F392FFF90DBE}" dt="2025-09-19T04:07:31.682" v="350" actId="207"/>
          <ac:spMkLst>
            <pc:docMk/>
            <pc:sldMk cId="280708709" sldId="266"/>
            <ac:spMk id="3" creationId="{98FA946F-6A6B-8326-4307-AAE1FBD411F6}"/>
          </ac:spMkLst>
        </pc:spChg>
      </pc:sldChg>
      <pc:sldChg chg="modSp mod setBg">
        <pc:chgData name="Scott Teeples" userId="d10d1ca6b42c3bca" providerId="LiveId" clId="{78CFE640-7FE3-4684-97C4-F392FFF90DBE}" dt="2025-09-19T04:07:09.841" v="349" actId="1076"/>
        <pc:sldMkLst>
          <pc:docMk/>
          <pc:sldMk cId="739664363" sldId="267"/>
        </pc:sldMkLst>
        <pc:spChg chg="mod">
          <ac:chgData name="Scott Teeples" userId="d10d1ca6b42c3bca" providerId="LiveId" clId="{78CFE640-7FE3-4684-97C4-F392FFF90DBE}" dt="2025-09-19T04:07:09.841" v="349" actId="1076"/>
          <ac:spMkLst>
            <pc:docMk/>
            <pc:sldMk cId="739664363" sldId="267"/>
            <ac:spMk id="3" creationId="{17007109-4F78-79DD-6081-7F0D278C3AB0}"/>
          </ac:spMkLst>
        </pc:spChg>
      </pc:sldChg>
      <pc:sldChg chg="addSp modSp add mod setBg">
        <pc:chgData name="Scott Teeples" userId="d10d1ca6b42c3bca" providerId="LiveId" clId="{78CFE640-7FE3-4684-97C4-F392FFF90DBE}" dt="2025-09-19T04:09:59.148" v="366" actId="207"/>
        <pc:sldMkLst>
          <pc:docMk/>
          <pc:sldMk cId="2007454542" sldId="268"/>
        </pc:sldMkLst>
        <pc:spChg chg="mod">
          <ac:chgData name="Scott Teeples" userId="d10d1ca6b42c3bca" providerId="LiveId" clId="{78CFE640-7FE3-4684-97C4-F392FFF90DBE}" dt="2025-09-19T04:09:59.148" v="366" actId="207"/>
          <ac:spMkLst>
            <pc:docMk/>
            <pc:sldMk cId="2007454542" sldId="268"/>
            <ac:spMk id="3" creationId="{8A1C625B-86CE-235D-88F1-44D6B6B336B1}"/>
          </ac:spMkLst>
        </pc:spChg>
        <pc:picChg chg="add mod">
          <ac:chgData name="Scott Teeples" userId="d10d1ca6b42c3bca" providerId="LiveId" clId="{78CFE640-7FE3-4684-97C4-F392FFF90DBE}" dt="2025-09-19T03:38:43.811" v="56" actId="1076"/>
          <ac:picMkLst>
            <pc:docMk/>
            <pc:sldMk cId="2007454542" sldId="268"/>
            <ac:picMk id="2" creationId="{D9493B37-DF01-9956-052A-C3D34772B73C}"/>
          </ac:picMkLst>
        </pc:picChg>
      </pc:sldChg>
      <pc:sldChg chg="addSp modSp add mod setBg">
        <pc:chgData name="Scott Teeples" userId="d10d1ca6b42c3bca" providerId="LiveId" clId="{78CFE640-7FE3-4684-97C4-F392FFF90DBE}" dt="2025-09-19T04:09:44.375" v="365" actId="207"/>
        <pc:sldMkLst>
          <pc:docMk/>
          <pc:sldMk cId="3500258580" sldId="269"/>
        </pc:sldMkLst>
        <pc:spChg chg="mod">
          <ac:chgData name="Scott Teeples" userId="d10d1ca6b42c3bca" providerId="LiveId" clId="{78CFE640-7FE3-4684-97C4-F392FFF90DBE}" dt="2025-09-19T04:09:44.375" v="365" actId="207"/>
          <ac:spMkLst>
            <pc:docMk/>
            <pc:sldMk cId="3500258580" sldId="269"/>
            <ac:spMk id="3" creationId="{16D62B86-C9F7-5B76-32A2-86A0D47FB7D4}"/>
          </ac:spMkLst>
        </pc:spChg>
        <pc:picChg chg="add mod">
          <ac:chgData name="Scott Teeples" userId="d10d1ca6b42c3bca" providerId="LiveId" clId="{78CFE640-7FE3-4684-97C4-F392FFF90DBE}" dt="2025-09-19T03:37:01.053" v="45" actId="1076"/>
          <ac:picMkLst>
            <pc:docMk/>
            <pc:sldMk cId="3500258580" sldId="269"/>
            <ac:picMk id="2" creationId="{4E74CA82-CE72-E720-D970-73258B4EE1C4}"/>
          </ac:picMkLst>
        </pc:picChg>
      </pc:sldChg>
      <pc:sldChg chg="addSp modSp add mod setBg">
        <pc:chgData name="Scott Teeples" userId="d10d1ca6b42c3bca" providerId="LiveId" clId="{78CFE640-7FE3-4684-97C4-F392FFF90DBE}" dt="2025-09-19T04:13:35.615" v="377" actId="207"/>
        <pc:sldMkLst>
          <pc:docMk/>
          <pc:sldMk cId="4147173572" sldId="270"/>
        </pc:sldMkLst>
        <pc:spChg chg="mod">
          <ac:chgData name="Scott Teeples" userId="d10d1ca6b42c3bca" providerId="LiveId" clId="{78CFE640-7FE3-4684-97C4-F392FFF90DBE}" dt="2025-09-19T04:13:35.615" v="377" actId="207"/>
          <ac:spMkLst>
            <pc:docMk/>
            <pc:sldMk cId="4147173572" sldId="270"/>
            <ac:spMk id="3" creationId="{F2BA4502-3CAE-F812-31F0-8CF45E4A763A}"/>
          </ac:spMkLst>
        </pc:spChg>
        <pc:picChg chg="add mod">
          <ac:chgData name="Scott Teeples" userId="d10d1ca6b42c3bca" providerId="LiveId" clId="{78CFE640-7FE3-4684-97C4-F392FFF90DBE}" dt="2025-09-19T03:35:45.301" v="40" actId="1076"/>
          <ac:picMkLst>
            <pc:docMk/>
            <pc:sldMk cId="4147173572" sldId="270"/>
            <ac:picMk id="2" creationId="{C2648E59-1CEA-9D7D-4FFD-37937442281F}"/>
          </ac:picMkLst>
        </pc:picChg>
      </pc:sldChg>
      <pc:sldChg chg="addSp modSp add mod setBg">
        <pc:chgData name="Scott Teeples" userId="d10d1ca6b42c3bca" providerId="LiveId" clId="{78CFE640-7FE3-4684-97C4-F392FFF90DBE}" dt="2025-09-19T04:11:43.543" v="371" actId="207"/>
        <pc:sldMkLst>
          <pc:docMk/>
          <pc:sldMk cId="1739931412" sldId="271"/>
        </pc:sldMkLst>
        <pc:spChg chg="mod">
          <ac:chgData name="Scott Teeples" userId="d10d1ca6b42c3bca" providerId="LiveId" clId="{78CFE640-7FE3-4684-97C4-F392FFF90DBE}" dt="2025-09-19T04:11:43.543" v="371" actId="207"/>
          <ac:spMkLst>
            <pc:docMk/>
            <pc:sldMk cId="1739931412" sldId="271"/>
            <ac:spMk id="3" creationId="{DD8FDDF0-804B-16CF-1597-38448A06D8B7}"/>
          </ac:spMkLst>
        </pc:spChg>
        <pc:picChg chg="add mod">
          <ac:chgData name="Scott Teeples" userId="d10d1ca6b42c3bca" providerId="LiveId" clId="{78CFE640-7FE3-4684-97C4-F392FFF90DBE}" dt="2025-09-19T03:49:50.785" v="93" actId="1076"/>
          <ac:picMkLst>
            <pc:docMk/>
            <pc:sldMk cId="1739931412" sldId="271"/>
            <ac:picMk id="2" creationId="{4DB8962E-3168-C1AB-321F-7D034E499E6C}"/>
          </ac:picMkLst>
        </pc:picChg>
      </pc:sldChg>
      <pc:sldChg chg="addSp modSp add mod setBg">
        <pc:chgData name="Scott Teeples" userId="d10d1ca6b42c3bca" providerId="LiveId" clId="{78CFE640-7FE3-4684-97C4-F392FFF90DBE}" dt="2025-09-19T04:10:51.622" v="368" actId="207"/>
        <pc:sldMkLst>
          <pc:docMk/>
          <pc:sldMk cId="3863361786" sldId="272"/>
        </pc:sldMkLst>
        <pc:spChg chg="mod">
          <ac:chgData name="Scott Teeples" userId="d10d1ca6b42c3bca" providerId="LiveId" clId="{78CFE640-7FE3-4684-97C4-F392FFF90DBE}" dt="2025-09-19T04:10:51.622" v="368" actId="207"/>
          <ac:spMkLst>
            <pc:docMk/>
            <pc:sldMk cId="3863361786" sldId="272"/>
            <ac:spMk id="3" creationId="{F63BF9DB-3A9E-C284-7011-14A4FB2074A1}"/>
          </ac:spMkLst>
        </pc:spChg>
        <pc:picChg chg="add mod">
          <ac:chgData name="Scott Teeples" userId="d10d1ca6b42c3bca" providerId="LiveId" clId="{78CFE640-7FE3-4684-97C4-F392FFF90DBE}" dt="2025-09-19T03:43:48.550" v="72" actId="1076"/>
          <ac:picMkLst>
            <pc:docMk/>
            <pc:sldMk cId="3863361786" sldId="272"/>
            <ac:picMk id="2" creationId="{A80893F3-BE9C-F770-3D49-28919E89C44B}"/>
          </ac:picMkLst>
        </pc:picChg>
      </pc:sldChg>
      <pc:sldChg chg="addSp modSp add mod setBg">
        <pc:chgData name="Scott Teeples" userId="d10d1ca6b42c3bca" providerId="LiveId" clId="{78CFE640-7FE3-4684-97C4-F392FFF90DBE}" dt="2025-09-19T04:13:59.078" v="378" actId="207"/>
        <pc:sldMkLst>
          <pc:docMk/>
          <pc:sldMk cId="49124640" sldId="273"/>
        </pc:sldMkLst>
        <pc:spChg chg="mod">
          <ac:chgData name="Scott Teeples" userId="d10d1ca6b42c3bca" providerId="LiveId" clId="{78CFE640-7FE3-4684-97C4-F392FFF90DBE}" dt="2025-09-19T04:13:59.078" v="378" actId="207"/>
          <ac:spMkLst>
            <pc:docMk/>
            <pc:sldMk cId="49124640" sldId="273"/>
            <ac:spMk id="3" creationId="{FEEDDA37-647D-D131-FA64-91D5CBC3D5AC}"/>
          </ac:spMkLst>
        </pc:spChg>
        <pc:picChg chg="add mod">
          <ac:chgData name="Scott Teeples" userId="d10d1ca6b42c3bca" providerId="LiveId" clId="{78CFE640-7FE3-4684-97C4-F392FFF90DBE}" dt="2025-09-19T03:42:13.242" v="65" actId="1076"/>
          <ac:picMkLst>
            <pc:docMk/>
            <pc:sldMk cId="49124640" sldId="273"/>
            <ac:picMk id="2" creationId="{84C35D16-70D4-8256-A833-E8527B8CDE8A}"/>
          </ac:picMkLst>
        </pc:picChg>
      </pc:sldChg>
      <pc:sldChg chg="addSp modSp add mod setBg">
        <pc:chgData name="Scott Teeples" userId="d10d1ca6b42c3bca" providerId="LiveId" clId="{78CFE640-7FE3-4684-97C4-F392FFF90DBE}" dt="2025-09-20T02:08:06.031" v="411" actId="207"/>
        <pc:sldMkLst>
          <pc:docMk/>
          <pc:sldMk cId="2659764402" sldId="274"/>
        </pc:sldMkLst>
        <pc:spChg chg="mod">
          <ac:chgData name="Scott Teeples" userId="d10d1ca6b42c3bca" providerId="LiveId" clId="{78CFE640-7FE3-4684-97C4-F392FFF90DBE}" dt="2025-09-20T02:08:06.031" v="411" actId="207"/>
          <ac:spMkLst>
            <pc:docMk/>
            <pc:sldMk cId="2659764402" sldId="274"/>
            <ac:spMk id="3" creationId="{88C2E57D-0F25-5933-21B9-6A219F22A8C0}"/>
          </ac:spMkLst>
        </pc:spChg>
        <pc:picChg chg="add mod">
          <ac:chgData name="Scott Teeples" userId="d10d1ca6b42c3bca" providerId="LiveId" clId="{78CFE640-7FE3-4684-97C4-F392FFF90DBE}" dt="2025-09-19T03:41:01.801" v="60" actId="1076"/>
          <ac:picMkLst>
            <pc:docMk/>
            <pc:sldMk cId="2659764402" sldId="274"/>
            <ac:picMk id="2" creationId="{4860C99B-D513-DE97-1594-751BE11790C4}"/>
          </ac:picMkLst>
        </pc:picChg>
      </pc:sldChg>
      <pc:sldChg chg="addSp modSp add mod setBg">
        <pc:chgData name="Scott Teeples" userId="d10d1ca6b42c3bca" providerId="LiveId" clId="{78CFE640-7FE3-4684-97C4-F392FFF90DBE}" dt="2025-09-19T04:11:22.427" v="370" actId="207"/>
        <pc:sldMkLst>
          <pc:docMk/>
          <pc:sldMk cId="3592692123" sldId="275"/>
        </pc:sldMkLst>
        <pc:spChg chg="mod">
          <ac:chgData name="Scott Teeples" userId="d10d1ca6b42c3bca" providerId="LiveId" clId="{78CFE640-7FE3-4684-97C4-F392FFF90DBE}" dt="2025-09-19T04:11:22.427" v="370" actId="207"/>
          <ac:spMkLst>
            <pc:docMk/>
            <pc:sldMk cId="3592692123" sldId="275"/>
            <ac:spMk id="3" creationId="{A841D7E2-3983-C0EC-E992-46E6409C8930}"/>
          </ac:spMkLst>
        </pc:spChg>
        <pc:picChg chg="add mod">
          <ac:chgData name="Scott Teeples" userId="d10d1ca6b42c3bca" providerId="LiveId" clId="{78CFE640-7FE3-4684-97C4-F392FFF90DBE}" dt="2025-09-19T03:47:28.193" v="84" actId="1076"/>
          <ac:picMkLst>
            <pc:docMk/>
            <pc:sldMk cId="3592692123" sldId="275"/>
            <ac:picMk id="2" creationId="{3D644B52-FBA4-6DA2-19FB-CC0E3EF2D314}"/>
          </ac:picMkLst>
        </pc:picChg>
      </pc:sldChg>
      <pc:sldChg chg="addSp modSp add mod setBg">
        <pc:chgData name="Scott Teeples" userId="d10d1ca6b42c3bca" providerId="LiveId" clId="{78CFE640-7FE3-4684-97C4-F392FFF90DBE}" dt="2025-09-19T04:11:03.454" v="369" actId="207"/>
        <pc:sldMkLst>
          <pc:docMk/>
          <pc:sldMk cId="48872231" sldId="276"/>
        </pc:sldMkLst>
        <pc:spChg chg="mod">
          <ac:chgData name="Scott Teeples" userId="d10d1ca6b42c3bca" providerId="LiveId" clId="{78CFE640-7FE3-4684-97C4-F392FFF90DBE}" dt="2025-09-19T04:11:03.454" v="369" actId="207"/>
          <ac:spMkLst>
            <pc:docMk/>
            <pc:sldMk cId="48872231" sldId="276"/>
            <ac:spMk id="3" creationId="{E6E24E49-C6E3-0CC2-4E10-1E8DE2B1AFC7}"/>
          </ac:spMkLst>
        </pc:spChg>
        <pc:picChg chg="add mod">
          <ac:chgData name="Scott Teeples" userId="d10d1ca6b42c3bca" providerId="LiveId" clId="{78CFE640-7FE3-4684-97C4-F392FFF90DBE}" dt="2025-09-19T03:45:26.468" v="78" actId="1076"/>
          <ac:picMkLst>
            <pc:docMk/>
            <pc:sldMk cId="48872231" sldId="276"/>
            <ac:picMk id="2" creationId="{59352B6B-2957-13CD-439A-FFD2759C4F09}"/>
          </ac:picMkLst>
        </pc:picChg>
      </pc:sldChg>
      <pc:sldChg chg="addSp delSp modSp add mod setBg addAnim delAnim">
        <pc:chgData name="Scott Teeples" userId="d10d1ca6b42c3bca" providerId="LiveId" clId="{78CFE640-7FE3-4684-97C4-F392FFF90DBE}" dt="2025-09-19T04:12:44.343" v="376" actId="207"/>
        <pc:sldMkLst>
          <pc:docMk/>
          <pc:sldMk cId="1022955093" sldId="277"/>
        </pc:sldMkLst>
        <pc:spChg chg="mod">
          <ac:chgData name="Scott Teeples" userId="d10d1ca6b42c3bca" providerId="LiveId" clId="{78CFE640-7FE3-4684-97C4-F392FFF90DBE}" dt="2025-09-19T04:12:44.343" v="376" actId="207"/>
          <ac:spMkLst>
            <pc:docMk/>
            <pc:sldMk cId="1022955093" sldId="277"/>
            <ac:spMk id="3" creationId="{4C958AF1-7F3B-9FC9-72F9-4D623BBC1112}"/>
          </ac:spMkLst>
        </pc:spChg>
        <pc:spChg chg="add del">
          <ac:chgData name="Scott Teeples" userId="d10d1ca6b42c3bca" providerId="LiveId" clId="{78CFE640-7FE3-4684-97C4-F392FFF90DBE}" dt="2025-09-19T03:56:39.750" v="116" actId="26606"/>
          <ac:spMkLst>
            <pc:docMk/>
            <pc:sldMk cId="1022955093" sldId="277"/>
            <ac:spMk id="8" creationId="{FB5B0058-AF13-4859-B429-4EDDE2A26F7F}"/>
          </ac:spMkLst>
        </pc:spChg>
        <pc:spChg chg="add del">
          <ac:chgData name="Scott Teeples" userId="d10d1ca6b42c3bca" providerId="LiveId" clId="{78CFE640-7FE3-4684-97C4-F392FFF90DBE}" dt="2025-09-19T03:56:39.750" v="116" actId="26606"/>
          <ac:spMkLst>
            <pc:docMk/>
            <pc:sldMk cId="1022955093" sldId="277"/>
            <ac:spMk id="12" creationId="{A4A161CC-6DC5-4863-B213-94529D6E06D7}"/>
          </ac:spMkLst>
        </pc:spChg>
        <pc:picChg chg="add mod">
          <ac:chgData name="Scott Teeples" userId="d10d1ca6b42c3bca" providerId="LiveId" clId="{78CFE640-7FE3-4684-97C4-F392FFF90DBE}" dt="2025-09-19T03:57:53.039" v="125" actId="1076"/>
          <ac:picMkLst>
            <pc:docMk/>
            <pc:sldMk cId="1022955093" sldId="277"/>
            <ac:picMk id="2" creationId="{E38CBA1D-96FA-9F27-F6C7-2A007CBE8A2D}"/>
          </ac:picMkLst>
        </pc:picChg>
        <pc:cxnChg chg="add del">
          <ac:chgData name="Scott Teeples" userId="d10d1ca6b42c3bca" providerId="LiveId" clId="{78CFE640-7FE3-4684-97C4-F392FFF90DBE}" dt="2025-09-19T03:56:39.750" v="116" actId="26606"/>
          <ac:cxnSpMkLst>
            <pc:docMk/>
            <pc:sldMk cId="1022955093" sldId="277"/>
            <ac:cxnSpMk id="10" creationId="{AC65C03C-3F17-45DC-A1B9-35ACA43397D4}"/>
          </ac:cxnSpMkLst>
        </pc:cxnChg>
      </pc:sldChg>
      <pc:sldChg chg="addSp modSp add mod setBg">
        <pc:chgData name="Scott Teeples" userId="d10d1ca6b42c3bca" providerId="LiveId" clId="{78CFE640-7FE3-4684-97C4-F392FFF90DBE}" dt="2025-09-19T04:12:10.162" v="373" actId="207"/>
        <pc:sldMkLst>
          <pc:docMk/>
          <pc:sldMk cId="2702869322" sldId="278"/>
        </pc:sldMkLst>
        <pc:spChg chg="mod">
          <ac:chgData name="Scott Teeples" userId="d10d1ca6b42c3bca" providerId="LiveId" clId="{78CFE640-7FE3-4684-97C4-F392FFF90DBE}" dt="2025-09-19T04:12:10.162" v="373" actId="207"/>
          <ac:spMkLst>
            <pc:docMk/>
            <pc:sldMk cId="2702869322" sldId="278"/>
            <ac:spMk id="3" creationId="{3204920F-2B57-6460-0D5B-45AE28C42BAE}"/>
          </ac:spMkLst>
        </pc:spChg>
        <pc:picChg chg="add mod">
          <ac:chgData name="Scott Teeples" userId="d10d1ca6b42c3bca" providerId="LiveId" clId="{78CFE640-7FE3-4684-97C4-F392FFF90DBE}" dt="2025-09-19T03:53:17.044" v="103" actId="1076"/>
          <ac:picMkLst>
            <pc:docMk/>
            <pc:sldMk cId="2702869322" sldId="278"/>
            <ac:picMk id="2" creationId="{4FB328F6-FC47-1053-F6B0-7A1642317220}"/>
          </ac:picMkLst>
        </pc:picChg>
      </pc:sldChg>
      <pc:sldChg chg="addSp modSp add mod setBg">
        <pc:chgData name="Scott Teeples" userId="d10d1ca6b42c3bca" providerId="LiveId" clId="{78CFE640-7FE3-4684-97C4-F392FFF90DBE}" dt="2025-09-19T04:11:56.612" v="372" actId="207"/>
        <pc:sldMkLst>
          <pc:docMk/>
          <pc:sldMk cId="3199351340" sldId="279"/>
        </pc:sldMkLst>
        <pc:spChg chg="mod">
          <ac:chgData name="Scott Teeples" userId="d10d1ca6b42c3bca" providerId="LiveId" clId="{78CFE640-7FE3-4684-97C4-F392FFF90DBE}" dt="2025-09-19T04:11:56.612" v="372" actId="207"/>
          <ac:spMkLst>
            <pc:docMk/>
            <pc:sldMk cId="3199351340" sldId="279"/>
            <ac:spMk id="3" creationId="{FAD6E316-6B58-D060-9A40-3B70A3EF79DE}"/>
          </ac:spMkLst>
        </pc:spChg>
        <pc:picChg chg="add mod">
          <ac:chgData name="Scott Teeples" userId="d10d1ca6b42c3bca" providerId="LiveId" clId="{78CFE640-7FE3-4684-97C4-F392FFF90DBE}" dt="2025-09-19T03:51:24.184" v="98" actId="1076"/>
          <ac:picMkLst>
            <pc:docMk/>
            <pc:sldMk cId="3199351340" sldId="279"/>
            <ac:picMk id="2" creationId="{2991D150-E0CE-C701-7F69-527FB5A05DBE}"/>
          </ac:picMkLst>
        </pc:picChg>
      </pc:sldChg>
      <pc:sldChg chg="addSp modSp add mod ord setBg">
        <pc:chgData name="Scott Teeples" userId="d10d1ca6b42c3bca" providerId="LiveId" clId="{78CFE640-7FE3-4684-97C4-F392FFF90DBE}" dt="2025-09-19T04:12:26.150" v="375" actId="207"/>
        <pc:sldMkLst>
          <pc:docMk/>
          <pc:sldMk cId="2384283881" sldId="280"/>
        </pc:sldMkLst>
        <pc:spChg chg="mod">
          <ac:chgData name="Scott Teeples" userId="d10d1ca6b42c3bca" providerId="LiveId" clId="{78CFE640-7FE3-4684-97C4-F392FFF90DBE}" dt="2025-09-19T04:12:26.150" v="375" actId="207"/>
          <ac:spMkLst>
            <pc:docMk/>
            <pc:sldMk cId="2384283881" sldId="280"/>
            <ac:spMk id="3" creationId="{02AFD87E-8517-B216-F319-28D6A29A27B1}"/>
          </ac:spMkLst>
        </pc:spChg>
        <pc:picChg chg="add mod">
          <ac:chgData name="Scott Teeples" userId="d10d1ca6b42c3bca" providerId="LiveId" clId="{78CFE640-7FE3-4684-97C4-F392FFF90DBE}" dt="2025-09-19T03:54:56.399" v="109" actId="1076"/>
          <ac:picMkLst>
            <pc:docMk/>
            <pc:sldMk cId="2384283881" sldId="280"/>
            <ac:picMk id="2" creationId="{FE5BB44D-5634-7F3B-98A3-387A2A0029DE}"/>
          </ac:picMkLst>
        </pc:picChg>
      </pc:sldChg>
      <pc:sldChg chg="add del">
        <pc:chgData name="Scott Teeples" userId="d10d1ca6b42c3bca" providerId="LiveId" clId="{78CFE640-7FE3-4684-97C4-F392FFF90DBE}" dt="2025-09-19T04:00:11.727" v="129" actId="2696"/>
        <pc:sldMkLst>
          <pc:docMk/>
          <pc:sldMk cId="2486178364" sldId="281"/>
        </pc:sldMkLst>
      </pc:sldChg>
      <pc:sldChg chg="addSp delSp modSp add mod ord setBg">
        <pc:chgData name="Scott Teeples" userId="d10d1ca6b42c3bca" providerId="LiveId" clId="{78CFE640-7FE3-4684-97C4-F392FFF90DBE}" dt="2025-09-19T04:05:49.444" v="345"/>
        <pc:sldMkLst>
          <pc:docMk/>
          <pc:sldMk cId="3470303914" sldId="282"/>
        </pc:sldMkLst>
        <pc:spChg chg="mod">
          <ac:chgData name="Scott Teeples" userId="d10d1ca6b42c3bca" providerId="LiveId" clId="{78CFE640-7FE3-4684-97C4-F392FFF90DBE}" dt="2025-09-19T04:03:01.463" v="338" actId="1036"/>
          <ac:spMkLst>
            <pc:docMk/>
            <pc:sldMk cId="3470303914" sldId="282"/>
            <ac:spMk id="2" creationId="{39992F77-4AFF-467C-EDB6-447E5256BA45}"/>
          </ac:spMkLst>
        </pc:spChg>
        <pc:spChg chg="del">
          <ac:chgData name="Scott Teeples" userId="d10d1ca6b42c3bca" providerId="LiveId" clId="{78CFE640-7FE3-4684-97C4-F392FFF90DBE}" dt="2025-09-19T04:00:54.201" v="171" actId="21"/>
          <ac:spMkLst>
            <pc:docMk/>
            <pc:sldMk cId="3470303914" sldId="282"/>
            <ac:spMk id="3" creationId="{04809FE1-A27C-00FF-DED5-3EB885DDA936}"/>
          </ac:spMkLst>
        </pc:spChg>
        <pc:spChg chg="add del mod">
          <ac:chgData name="Scott Teeples" userId="d10d1ca6b42c3bca" providerId="LiveId" clId="{78CFE640-7FE3-4684-97C4-F392FFF90DBE}" dt="2025-09-19T04:00:59.936" v="172" actId="21"/>
          <ac:spMkLst>
            <pc:docMk/>
            <pc:sldMk cId="3470303914" sldId="282"/>
            <ac:spMk id="5" creationId="{87FAE022-F8F9-A482-341F-70F0E8FEE0D7}"/>
          </ac:spMkLst>
        </pc:spChg>
      </pc:sldChg>
      <pc:sldMasterChg chg="setBg modSldLayout">
        <pc:chgData name="Scott Teeples" userId="d10d1ca6b42c3bca" providerId="LiveId" clId="{78CFE640-7FE3-4684-97C4-F392FFF90DBE}" dt="2025-09-19T04:05:49.444" v="345"/>
        <pc:sldMasterMkLst>
          <pc:docMk/>
          <pc:sldMasterMk cId="4287639874" sldId="2147483648"/>
        </pc:sldMasterMkLst>
        <pc:sldLayoutChg chg="setBg">
          <pc:chgData name="Scott Teeples" userId="d10d1ca6b42c3bca" providerId="LiveId" clId="{78CFE640-7FE3-4684-97C4-F392FFF90DBE}" dt="2025-09-19T04:05:49.444" v="345"/>
          <pc:sldLayoutMkLst>
            <pc:docMk/>
            <pc:sldMasterMk cId="4287639874" sldId="2147483648"/>
            <pc:sldLayoutMk cId="3477672542" sldId="2147483649"/>
          </pc:sldLayoutMkLst>
        </pc:sldLayoutChg>
        <pc:sldLayoutChg chg="setBg">
          <pc:chgData name="Scott Teeples" userId="d10d1ca6b42c3bca" providerId="LiveId" clId="{78CFE640-7FE3-4684-97C4-F392FFF90DBE}" dt="2025-09-19T04:05:49.444" v="345"/>
          <pc:sldLayoutMkLst>
            <pc:docMk/>
            <pc:sldMasterMk cId="4287639874" sldId="2147483648"/>
            <pc:sldLayoutMk cId="3548229739" sldId="2147483650"/>
          </pc:sldLayoutMkLst>
        </pc:sldLayoutChg>
        <pc:sldLayoutChg chg="setBg">
          <pc:chgData name="Scott Teeples" userId="d10d1ca6b42c3bca" providerId="LiveId" clId="{78CFE640-7FE3-4684-97C4-F392FFF90DBE}" dt="2025-09-19T04:05:49.444" v="345"/>
          <pc:sldLayoutMkLst>
            <pc:docMk/>
            <pc:sldMasterMk cId="4287639874" sldId="2147483648"/>
            <pc:sldLayoutMk cId="2165434110" sldId="2147483651"/>
          </pc:sldLayoutMkLst>
        </pc:sldLayoutChg>
        <pc:sldLayoutChg chg="setBg">
          <pc:chgData name="Scott Teeples" userId="d10d1ca6b42c3bca" providerId="LiveId" clId="{78CFE640-7FE3-4684-97C4-F392FFF90DBE}" dt="2025-09-19T04:05:49.444" v="345"/>
          <pc:sldLayoutMkLst>
            <pc:docMk/>
            <pc:sldMasterMk cId="4287639874" sldId="2147483648"/>
            <pc:sldLayoutMk cId="2727957868" sldId="2147483652"/>
          </pc:sldLayoutMkLst>
        </pc:sldLayoutChg>
        <pc:sldLayoutChg chg="setBg">
          <pc:chgData name="Scott Teeples" userId="d10d1ca6b42c3bca" providerId="LiveId" clId="{78CFE640-7FE3-4684-97C4-F392FFF90DBE}" dt="2025-09-19T04:05:49.444" v="345"/>
          <pc:sldLayoutMkLst>
            <pc:docMk/>
            <pc:sldMasterMk cId="4287639874" sldId="2147483648"/>
            <pc:sldLayoutMk cId="4192687710" sldId="2147483653"/>
          </pc:sldLayoutMkLst>
        </pc:sldLayoutChg>
        <pc:sldLayoutChg chg="setBg">
          <pc:chgData name="Scott Teeples" userId="d10d1ca6b42c3bca" providerId="LiveId" clId="{78CFE640-7FE3-4684-97C4-F392FFF90DBE}" dt="2025-09-19T04:05:49.444" v="345"/>
          <pc:sldLayoutMkLst>
            <pc:docMk/>
            <pc:sldMasterMk cId="4287639874" sldId="2147483648"/>
            <pc:sldLayoutMk cId="3525944712" sldId="2147483654"/>
          </pc:sldLayoutMkLst>
        </pc:sldLayoutChg>
        <pc:sldLayoutChg chg="setBg">
          <pc:chgData name="Scott Teeples" userId="d10d1ca6b42c3bca" providerId="LiveId" clId="{78CFE640-7FE3-4684-97C4-F392FFF90DBE}" dt="2025-09-19T04:05:49.444" v="345"/>
          <pc:sldLayoutMkLst>
            <pc:docMk/>
            <pc:sldMasterMk cId="4287639874" sldId="2147483648"/>
            <pc:sldLayoutMk cId="1840106784" sldId="2147483655"/>
          </pc:sldLayoutMkLst>
        </pc:sldLayoutChg>
        <pc:sldLayoutChg chg="setBg">
          <pc:chgData name="Scott Teeples" userId="d10d1ca6b42c3bca" providerId="LiveId" clId="{78CFE640-7FE3-4684-97C4-F392FFF90DBE}" dt="2025-09-19T04:05:49.444" v="345"/>
          <pc:sldLayoutMkLst>
            <pc:docMk/>
            <pc:sldMasterMk cId="4287639874" sldId="2147483648"/>
            <pc:sldLayoutMk cId="3280877053" sldId="2147483656"/>
          </pc:sldLayoutMkLst>
        </pc:sldLayoutChg>
        <pc:sldLayoutChg chg="setBg">
          <pc:chgData name="Scott Teeples" userId="d10d1ca6b42c3bca" providerId="LiveId" clId="{78CFE640-7FE3-4684-97C4-F392FFF90DBE}" dt="2025-09-19T04:05:49.444" v="345"/>
          <pc:sldLayoutMkLst>
            <pc:docMk/>
            <pc:sldMasterMk cId="4287639874" sldId="2147483648"/>
            <pc:sldLayoutMk cId="3775145601" sldId="2147483657"/>
          </pc:sldLayoutMkLst>
        </pc:sldLayoutChg>
        <pc:sldLayoutChg chg="setBg">
          <pc:chgData name="Scott Teeples" userId="d10d1ca6b42c3bca" providerId="LiveId" clId="{78CFE640-7FE3-4684-97C4-F392FFF90DBE}" dt="2025-09-19T04:05:49.444" v="345"/>
          <pc:sldLayoutMkLst>
            <pc:docMk/>
            <pc:sldMasterMk cId="4287639874" sldId="2147483648"/>
            <pc:sldLayoutMk cId="817689497" sldId="2147483658"/>
          </pc:sldLayoutMkLst>
        </pc:sldLayoutChg>
        <pc:sldLayoutChg chg="setBg">
          <pc:chgData name="Scott Teeples" userId="d10d1ca6b42c3bca" providerId="LiveId" clId="{78CFE640-7FE3-4684-97C4-F392FFF90DBE}" dt="2025-09-19T04:05:49.444" v="345"/>
          <pc:sldLayoutMkLst>
            <pc:docMk/>
            <pc:sldMasterMk cId="4287639874" sldId="2147483648"/>
            <pc:sldLayoutMk cId="79069573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7AA4C-AC39-4775-A2AC-ABF91722F85B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2CAF-AE34-4DF9-A62F-5DD701838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7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2CAF-AE34-4DF9-A62F-5DD7018381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5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BD5B-F3A6-E6F5-7EFB-D01962660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4CA5D-AD09-7B80-2BDE-BE81C22F5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A3282-D90B-AF29-3EE3-F6D7C4A4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BEB1-6365-4B51-ACCB-3FD9AE6BA56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A4AAF-F270-D526-2A74-DBA5A624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3A1BA-CB13-3631-CF93-A5F1F580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F0B7-C4FE-4B9A-9B26-D9BC7114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819B-9070-8F4F-08BB-EBD975ED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9A351-D167-D235-DEB9-8A5C5B860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24504-5D90-101B-D34C-FE1B43F9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BEB1-6365-4B51-ACCB-3FD9AE6BA56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5B9EB-5F42-ECF8-6D7C-F623FF7D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91073-46E8-454C-CFAE-2BDBD507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F0B7-C4FE-4B9A-9B26-D9BC7114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8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3BFA02-53A2-10F7-DC00-6303BC1FA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751EE-C0F5-724F-5F68-531C859DF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16DD2-0EE4-B503-EF0B-AA8B461E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BEB1-6365-4B51-ACCB-3FD9AE6BA56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46024-8388-0D24-C8D2-ECD829A5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2F320-3B47-5033-496E-8BEED5A9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F0B7-C4FE-4B9A-9B26-D9BC7114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9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234A-3247-5762-B616-7629896F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12BAD-7722-582C-4A37-6BC9D7627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B4799-CC4D-328F-874D-35B88282E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BEB1-6365-4B51-ACCB-3FD9AE6BA56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28346-C8CA-9773-A637-41A5ADB5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AB523-ACD8-A802-8203-F1BC7595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F0B7-C4FE-4B9A-9B26-D9BC7114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39E6-3ADF-5AA3-D8B3-6BA081A7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12EA1-ACF9-EBA8-3956-8944B56C2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3FD6E-2544-E252-77F2-1F669E30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BEB1-6365-4B51-ACCB-3FD9AE6BA56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B8776-65BC-E054-34CA-A37382B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8CB4C-C642-AE04-B5C4-66622179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F0B7-C4FE-4B9A-9B26-D9BC7114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3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43AB-AC98-C274-4A1F-0C48D27A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6874-204B-74FD-6B17-13F36B150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26A42-538C-23A3-C9E4-91686F81E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D9D8C-C671-31FD-F9FE-9B328037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BEB1-6365-4B51-ACCB-3FD9AE6BA56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60FFE-C433-67F3-CE22-AE845127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5955-90EA-7DE3-23C5-A441F0D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F0B7-C4FE-4B9A-9B26-D9BC7114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7A77-0DD1-35BE-A35F-9BFC0A83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3911C-AF33-2777-486F-4C69F0A44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45F33-D8DC-345D-F1E4-EB229B39A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681A6-CBAA-0E9A-AC94-1485DB1C4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C7D6B-B8BA-298E-031F-0EDDB836A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FFAFF-2909-91C4-E46F-B16E2633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BEB1-6365-4B51-ACCB-3FD9AE6BA56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A469E-2A16-C591-2155-FC944312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3808D4-6B93-B460-3E8F-3811A005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F0B7-C4FE-4B9A-9B26-D9BC7114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8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15BF-B6AB-E40A-D7E1-0778DA04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161D2-DF94-43D2-671B-B739E605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BEB1-6365-4B51-ACCB-3FD9AE6BA56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5FF66-9F96-6441-032D-ED29E1AB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0DEC3-6490-643F-6AC2-1F268A4A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F0B7-C4FE-4B9A-9B26-D9BC7114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4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3A862-6BCF-6C46-1645-84D2BDEF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BEB1-6365-4B51-ACCB-3FD9AE6BA56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E529C-38CD-B8A4-845B-1129F827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7B7F6-B818-20A2-ABCC-83B539B1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F0B7-C4FE-4B9A-9B26-D9BC7114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F129-846D-02C2-3019-0801DF33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396A-667A-0859-C10D-366F28E26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B48EB-A21D-0186-D45E-F0FA839D4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D6478-D73F-B42E-62D0-26DA762D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BEB1-6365-4B51-ACCB-3FD9AE6BA56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B6C88-CE03-DEAD-1B7B-854DF12F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27B7E-FD5E-C988-6324-4B1A586A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F0B7-C4FE-4B9A-9B26-D9BC7114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7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6519-F2C1-40FB-4FBB-18A86B54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42EAA-AB25-B0BA-2654-FA6DE63EE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FE364-1A03-CD40-5284-307208F79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14E77-8826-FCF5-0BD8-EA5C27C1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BEB1-6365-4B51-ACCB-3FD9AE6BA56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3788B-F068-5A30-42D9-37799AD3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AD716-E487-0075-E006-B41AAEA0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F0B7-C4FE-4B9A-9B26-D9BC7114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4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CD9AE6-AF80-AD2E-7A97-96494F13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62DE5-7B35-9A4E-D745-AEC335F82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A8F90-2280-F08E-A184-3911DB60A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50BEB1-6365-4B51-ACCB-3FD9AE6BA56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3AD9A-BB77-CEB5-95C6-F800D6B49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02A8B-BE13-C78D-689C-D2EACAE2A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18F0B7-C4FE-4B9A-9B26-D9BC7114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B6F9AA-8AD6-0D94-E436-E58680289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037" y="155276"/>
            <a:ext cx="11731925" cy="2634230"/>
          </a:xfrm>
        </p:spPr>
        <p:txBody>
          <a:bodyPr>
            <a:normAutofit fontScale="90000"/>
          </a:bodyPr>
          <a:lstStyle/>
          <a:p>
            <a:r>
              <a:rPr lang="en-US" sz="72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Forgotten Towns of Oregon</a:t>
            </a:r>
            <a:br>
              <a:rPr lang="en-US" sz="72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3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Presented by Sally Wyffels &amp; Lynda Nyseth</a:t>
            </a:r>
            <a:br>
              <a:rPr lang="en-US" sz="3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br>
              <a:rPr lang="en-US" sz="3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3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2025 Oregon FCE State Conference</a:t>
            </a:r>
            <a:br>
              <a:rPr lang="en-US" sz="3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7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(slides for presentation)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432C7-D863-473A-9A37-346102F3F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2" y="3147305"/>
            <a:ext cx="7025753" cy="1012778"/>
          </a:xfrm>
        </p:spPr>
        <p:txBody>
          <a:bodyPr>
            <a:noAutofit/>
          </a:bodyPr>
          <a:lstStyle/>
          <a:p>
            <a:pPr algn="l"/>
            <a:r>
              <a:rPr lang="en-US" sz="2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Historians have claimed that there are over 200 ghost towns in the state of Oregon. Some Forgotten communities in the state are well known while others are “really obscure”.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A4BB5-CBD5-4DAA-85B9-D3277EFB2C05}"/>
              </a:ext>
            </a:extLst>
          </p:cNvPr>
          <p:cNvSpPr txBox="1"/>
          <p:nvPr/>
        </p:nvSpPr>
        <p:spPr>
          <a:xfrm>
            <a:off x="10058400" y="6269885"/>
            <a:ext cx="190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Revised -9-19-25</a:t>
            </a:r>
          </a:p>
        </p:txBody>
      </p:sp>
    </p:spTree>
    <p:extLst>
      <p:ext uri="{BB962C8B-B14F-4D97-AF65-F5344CB8AC3E}">
        <p14:creationId xmlns:p14="http://schemas.microsoft.com/office/powerpoint/2010/main" val="281385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DB59E-299A-A44C-4585-EC1222393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B78E7F-2E43-EAD2-947F-44581B13F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914725"/>
            <a:ext cx="9144000" cy="9273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Bethel School District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61AE1E-5D45-EA69-FA5B-E36AE44AA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4156" y="-769005"/>
            <a:ext cx="5823688" cy="7591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52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FC1A3-8510-FD14-5054-AF564130A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BCAB3F-0339-B732-868C-718C77A77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190769"/>
            <a:ext cx="12192000" cy="848386"/>
          </a:xfrm>
        </p:spPr>
        <p:txBody>
          <a:bodyPr>
            <a:normAutofit fontScale="55000" lnSpcReduction="20000"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 Bethel School building and gymnasium before it burned</a:t>
            </a:r>
            <a:r>
              <a:rPr lang="en-US" sz="6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010E42-B644-8283-721B-B41E5D827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14" y="215749"/>
            <a:ext cx="9465772" cy="5839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90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66A2B-BD61-AEFC-C265-93FA10EA3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F9CD52F-8092-B730-2F9B-3194C8482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97472"/>
            <a:ext cx="9144000" cy="9273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McCoy Store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3211C-3046-95A2-BA53-0CC301D41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1553" y="128161"/>
            <a:ext cx="5776621" cy="5724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96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43C93-13A5-9082-7CDF-4C7EA57C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BA4502-3CAE-F812-31F0-8CF45E4A7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28460"/>
            <a:ext cx="9144000" cy="927340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Zena Church</a:t>
            </a:r>
          </a:p>
        </p:txBody>
      </p:sp>
      <p:pic>
        <p:nvPicPr>
          <p:cNvPr id="2" name="Picture 1" descr="undefined">
            <a:extLst>
              <a:ext uri="{FF2B5EF4-FFF2-40B4-BE49-F238E27FC236}">
                <a16:creationId xmlns:a16="http://schemas.microsoft.com/office/drawing/2014/main" id="{C2648E59-1CEA-9D7D-4FFD-379374422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87" y="102200"/>
            <a:ext cx="7157825" cy="5726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17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95CAF-64B2-F8D7-F578-E32891F42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D62B86-C9F7-5B76-32A2-86A0D47FB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28460"/>
            <a:ext cx="9144000" cy="9273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Ballston, Oregon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 descr="Grain elevator in Ballston">
            <a:extLst>
              <a:ext uri="{FF2B5EF4-FFF2-40B4-BE49-F238E27FC236}">
                <a16:creationId xmlns:a16="http://schemas.microsoft.com/office/drawing/2014/main" id="{4E74CA82-CE72-E720-D970-73258B4EE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17" y="102200"/>
            <a:ext cx="7456566" cy="5726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25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20D6F-E47D-0D0F-33D5-F4755F37C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1C625B-86CE-235D-88F1-44D6B6B33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28460"/>
            <a:ext cx="9144000" cy="9273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Airlie, Oregon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 descr="Gas station and general store in Airlie, Aug. 1941.">
            <a:extLst>
              <a:ext uri="{FF2B5EF4-FFF2-40B4-BE49-F238E27FC236}">
                <a16:creationId xmlns:a16="http://schemas.microsoft.com/office/drawing/2014/main" id="{D9493B37-DF01-9956-052A-C3D34772B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56" y="102200"/>
            <a:ext cx="7504088" cy="5726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45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7F19F-1E74-663F-FC60-1D1C367C5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C2E57D-0F25-5933-21B9-6A219F22A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28460"/>
            <a:ext cx="9144000" cy="9273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Buena Vista Ferry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 descr="undefined">
            <a:extLst>
              <a:ext uri="{FF2B5EF4-FFF2-40B4-BE49-F238E27FC236}">
                <a16:creationId xmlns:a16="http://schemas.microsoft.com/office/drawing/2014/main" id="{4860C99B-D513-DE97-1594-751BE1179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43" y="102200"/>
            <a:ext cx="7910314" cy="5726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76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8E42E-F263-6113-D1D3-CC2A9BDDD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EDDA37-647D-D131-FA64-91D5CBC3D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28460"/>
            <a:ext cx="9144000" cy="9273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Bohemia  Mine Post Office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 descr="Young woman walks the trail to Bohemia Mine surrounded by evergreens and the abandoned Bohemia Mine post office.">
            <a:extLst>
              <a:ext uri="{FF2B5EF4-FFF2-40B4-BE49-F238E27FC236}">
                <a16:creationId xmlns:a16="http://schemas.microsoft.com/office/drawing/2014/main" id="{84C35D16-70D4-8256-A833-E8527B8CDE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8"/>
          <a:stretch>
            <a:fillRect/>
          </a:stretch>
        </p:blipFill>
        <p:spPr bwMode="auto">
          <a:xfrm>
            <a:off x="1774089" y="102200"/>
            <a:ext cx="8643822" cy="5726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124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9385B-D6F6-9AB3-0E39-A5CBEB9A1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3BF9DB-3A9E-C284-7011-14A4FB207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28460"/>
            <a:ext cx="9144000" cy="9273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Luper, Oregon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 descr="Luper, Oregon Facts for Kids">
            <a:extLst>
              <a:ext uri="{FF2B5EF4-FFF2-40B4-BE49-F238E27FC236}">
                <a16:creationId xmlns:a16="http://schemas.microsoft.com/office/drawing/2014/main" id="{A80893F3-BE9C-F770-3D49-28919E89C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05" y="102200"/>
            <a:ext cx="8589390" cy="5726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36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ACE49-6137-B9D7-82B0-9953136DE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6E24E49-C6E3-0CC2-4E10-1E8DE2B1A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28460"/>
            <a:ext cx="9144000" cy="927340"/>
          </a:xfrm>
        </p:spPr>
        <p:txBody>
          <a:bodyPr>
            <a:normAutofit fontScale="85000" lnSpcReduction="10000"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Hotel in Cascadia, circa 1925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 descr="Image result for cascadia linn county oregon">
            <a:extLst>
              <a:ext uri="{FF2B5EF4-FFF2-40B4-BE49-F238E27FC236}">
                <a16:creationId xmlns:a16="http://schemas.microsoft.com/office/drawing/2014/main" id="{59352B6B-2957-13CD-439A-FFD2759C4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25" y="102200"/>
            <a:ext cx="8001750" cy="5576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7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EB381-4F4C-7D7C-19FC-066D88A4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B58FF2-F961-7FD3-62A1-AC1E0578C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97472"/>
            <a:ext cx="9144000" cy="927340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Bacona</a:t>
            </a:r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Oregon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8B390-8E89-4A37-F44F-E2A5130FC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635" y="102201"/>
            <a:ext cx="8901501" cy="59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4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24D09-FD69-410F-AB6A-EBB01A339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41D7E2-3983-C0EC-E992-46E6409C8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28460"/>
            <a:ext cx="9144000" cy="927340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Golden Community Church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644B52-FBA4-6DA2-19FB-CC0E3EF2D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06" y="102200"/>
            <a:ext cx="7779588" cy="583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692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46F39-2C8B-EB1A-A079-3E269026B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D8FDDF0-804B-16CF-1597-38448A06D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28460"/>
            <a:ext cx="9144000" cy="927340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Shevlin camp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962E-3168-C1AB-321F-7D034E499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05" y="102200"/>
            <a:ext cx="8589390" cy="5726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931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D0CD0-013C-09C1-5F82-37792F170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AD6E316-6B58-D060-9A40-3B70A3EF7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28460"/>
            <a:ext cx="9144000" cy="9273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Paisley, Oregon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 descr="Aerial view of Paisley, 2008">
            <a:extLst>
              <a:ext uri="{FF2B5EF4-FFF2-40B4-BE49-F238E27FC236}">
                <a16:creationId xmlns:a16="http://schemas.microsoft.com/office/drawing/2014/main" id="{2991D150-E0CE-C701-7F69-527FB5A05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19" y="102200"/>
            <a:ext cx="7365161" cy="5733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351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B342F-E2FD-587A-3077-BFE1CDB5D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04920F-2B57-6460-0D5B-45AE28C42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28460"/>
            <a:ext cx="9144000" cy="9273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Prospect Hotel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 descr="Prospect Hotel">
            <a:extLst>
              <a:ext uri="{FF2B5EF4-FFF2-40B4-BE49-F238E27FC236}">
                <a16:creationId xmlns:a16="http://schemas.microsoft.com/office/drawing/2014/main" id="{4FB328F6-FC47-1053-F6B0-7A1642317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33" y="102200"/>
            <a:ext cx="7763333" cy="5726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869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81F3B-A02D-D3CE-CA73-BFB5E6C95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AFD87E-8517-B216-F319-28D6A29A2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28460"/>
            <a:ext cx="9144000" cy="9273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Stone Church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 descr="Standing Stone Church of the Christian and Missionary Alliance">
            <a:extLst>
              <a:ext uri="{FF2B5EF4-FFF2-40B4-BE49-F238E27FC236}">
                <a16:creationId xmlns:a16="http://schemas.microsoft.com/office/drawing/2014/main" id="{FE5BB44D-5634-7F3B-98A3-387A2A002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31" y="102200"/>
            <a:ext cx="8087938" cy="5726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283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47F96-4C82-F72D-516E-88FD09AFA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958AF1-7F3B-9FC9-72F9-4D623BBC1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28460"/>
            <a:ext cx="12192000" cy="92734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World War II </a:t>
            </a:r>
            <a:r>
              <a:rPr lang="en-US" sz="60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Memorial at Bly, </a:t>
            </a:r>
            <a:r>
              <a:rPr lang="en-US" sz="6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Oregon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8CBA1D-96FA-9F27-F6C7-2A007CBE8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890" y="171730"/>
            <a:ext cx="4382219" cy="5656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955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F8151-5C4C-4A0C-D64F-32B7C4DC6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861A98-EABA-243A-952D-BE87947DF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C78FA8-8403-4786-FDB7-DE72223DC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AF9488D-F285-6F4A-57EF-3F7649E65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7A892A5-AE1A-30BF-CC36-000BB80ED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7364EB6-C157-C3A6-78EA-DDF4AD2F95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97DB807-245C-8AF4-E6DE-565D2DE77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7367309-6DB6-35EE-D131-0015B6E39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DEA26B9-CBF7-2030-08E1-C509CD61EF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992F77-4AFF-467C-EDB6-447E5256B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037" y="224287"/>
            <a:ext cx="11731925" cy="3745837"/>
          </a:xfrm>
        </p:spPr>
        <p:txBody>
          <a:bodyPr>
            <a:normAutofit fontScale="90000"/>
          </a:bodyPr>
          <a:lstStyle/>
          <a:p>
            <a:r>
              <a:rPr lang="en-US" sz="72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Forgotten Towns of Oregon</a:t>
            </a:r>
            <a:br>
              <a:rPr lang="en-US" sz="72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br>
              <a:rPr lang="en-US" sz="3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br>
              <a:rPr lang="en-US" sz="3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3600" kern="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What other Oregon towns and places do you know of that have been forgotten? </a:t>
            </a:r>
            <a:br>
              <a:rPr lang="en-US" sz="3600" kern="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</a:br>
            <a:br>
              <a:rPr lang="en-US" sz="3600" kern="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3600" kern="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THANK YOU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0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4FC0C-DFC5-A0C8-725A-15692885E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4CB887-1C9A-BE85-20D8-A9F96A4A0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28460"/>
            <a:ext cx="9144000" cy="9273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Glencoe, Oregon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 descr="Old vacant building in Glencoe">
            <a:extLst>
              <a:ext uri="{FF2B5EF4-FFF2-40B4-BE49-F238E27FC236}">
                <a16:creationId xmlns:a16="http://schemas.microsoft.com/office/drawing/2014/main" id="{376CA000-C2F0-D891-EC4B-8DB0E4307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4" y="102200"/>
            <a:ext cx="8133892" cy="5726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01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D6BDC-7B0F-E41A-9C26-2A13DBFEF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54157D7-6B11-5953-5F60-F7FCDCC97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828460"/>
            <a:ext cx="12192000" cy="9273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Former diner at Farmington, Oregon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 descr="Farmington, Oregon - Wikiwand">
            <a:extLst>
              <a:ext uri="{FF2B5EF4-FFF2-40B4-BE49-F238E27FC236}">
                <a16:creationId xmlns:a16="http://schemas.microsoft.com/office/drawing/2014/main" id="{3881CE3F-52FA-D68F-D69E-FA3428B0A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/>
          <a:stretch>
            <a:fillRect/>
          </a:stretch>
        </p:blipFill>
        <p:spPr bwMode="auto">
          <a:xfrm>
            <a:off x="1940209" y="102200"/>
            <a:ext cx="8179310" cy="5789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678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ECDCA-CF74-2F48-F2D6-99498A97B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007109-4F78-79DD-6081-7F0D278C3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30660"/>
            <a:ext cx="12192000" cy="927340"/>
          </a:xfrm>
        </p:spPr>
        <p:txBody>
          <a:bodyPr>
            <a:normAutofit fontScale="62500" lnSpcReduction="20000"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Train load of larch as seen from cab.  Bridal Veil Lumber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16579E-A005-0242-9647-ABB788819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07" y="102200"/>
            <a:ext cx="7997586" cy="5591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66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87857-893F-AFEF-60F4-AC628B9CF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FA946F-6A6B-8326-4307-AAE1FBD41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64" y="5828460"/>
            <a:ext cx="9144000" cy="9273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Bridal Veil Falls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 descr="Why Bridal Veil Falls is one of Oregon’s best Gorge waterfalls">
            <a:extLst>
              <a:ext uri="{FF2B5EF4-FFF2-40B4-BE49-F238E27FC236}">
                <a16:creationId xmlns:a16="http://schemas.microsoft.com/office/drawing/2014/main" id="{E4161DAB-BA5D-447B-E41D-68E8A9B9D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37" y="102200"/>
            <a:ext cx="7662126" cy="5726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0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521D7-E67D-1B2D-DB86-3E1EEC5F7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FF9F1F-06A0-928A-848E-F52D03044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5" y="6259781"/>
            <a:ext cx="12059728" cy="927340"/>
          </a:xfrm>
        </p:spPr>
        <p:txBody>
          <a:bodyPr>
            <a:normAutofit fontScale="70000" lnSpcReduction="20000"/>
          </a:bodyPr>
          <a:lstStyle/>
          <a:p>
            <a:r>
              <a:rPr lang="en-US" sz="6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Wheatland Ferry, oldest ferry operating since 1844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" name="Picture 1" descr="The Oregon Encyclopedia">
            <a:extLst>
              <a:ext uri="{FF2B5EF4-FFF2-40B4-BE49-F238E27FC236}">
                <a16:creationId xmlns:a16="http://schemas.microsoft.com/office/drawing/2014/main" id="{91B386FC-6485-C141-748A-30ACB195E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9"/>
          <a:stretch>
            <a:fillRect/>
          </a:stretch>
        </p:blipFill>
        <p:spPr bwMode="auto">
          <a:xfrm>
            <a:off x="1777518" y="86265"/>
            <a:ext cx="8636962" cy="6003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771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BA52C-7AF4-3318-D19A-859D37716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egon’s oldest ferry, operating since 1844, marks its place in history - oregonlive.com">
            <a:extLst>
              <a:ext uri="{FF2B5EF4-FFF2-40B4-BE49-F238E27FC236}">
                <a16:creationId xmlns:a16="http://schemas.microsoft.com/office/drawing/2014/main" id="{34F02149-F1F7-7011-BD7E-E1ED50837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52" y="155814"/>
            <a:ext cx="8728495" cy="6546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10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025B7-993B-B509-AC3D-71E6E8BE7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omotive at the stop for St. Joseph, between McMinnville &amp; Lafayette in Yamhill County, Oregon, 1961">
            <a:extLst>
              <a:ext uri="{FF2B5EF4-FFF2-40B4-BE49-F238E27FC236}">
                <a16:creationId xmlns:a16="http://schemas.microsoft.com/office/drawing/2014/main" id="{3000B2E4-FC6A-1F63-E311-48E6B4767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0" b="14903"/>
          <a:stretch>
            <a:fillRect/>
          </a:stretch>
        </p:blipFill>
        <p:spPr bwMode="auto">
          <a:xfrm>
            <a:off x="1082907" y="185797"/>
            <a:ext cx="10026186" cy="6486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375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181</Words>
  <Application>Microsoft Office PowerPoint</Application>
  <PresentationFormat>Widescreen</PresentationFormat>
  <Paragraphs>27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Segoe UI</vt:lpstr>
      <vt:lpstr>Office Theme</vt:lpstr>
      <vt:lpstr>Forgotten Towns of Oregon Presented by Sally Wyffels &amp; Lynda Nyseth  2025 Oregon FCE State Conference (slides for presentation)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Forgotten Towns of Oregon   What other Oregon towns and places do you know of that have been forgotten?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Teeples</dc:creator>
  <cp:lastModifiedBy>Scott Teeples</cp:lastModifiedBy>
  <cp:revision>1</cp:revision>
  <dcterms:created xsi:type="dcterms:W3CDTF">2025-09-19T02:45:15Z</dcterms:created>
  <dcterms:modified xsi:type="dcterms:W3CDTF">2025-09-20T02:08:06Z</dcterms:modified>
</cp:coreProperties>
</file>