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sldIdLst>
    <p:sldId id="257" r:id="rId2"/>
    <p:sldId id="258" r:id="rId3"/>
    <p:sldId id="329" r:id="rId4"/>
    <p:sldId id="321" r:id="rId5"/>
    <p:sldId id="322" r:id="rId6"/>
    <p:sldId id="330" r:id="rId7"/>
    <p:sldId id="323" r:id="rId8"/>
    <p:sldId id="324" r:id="rId9"/>
    <p:sldId id="325" r:id="rId10"/>
    <p:sldId id="331" r:id="rId11"/>
    <p:sldId id="261" r:id="rId12"/>
    <p:sldId id="320" r:id="rId13"/>
    <p:sldId id="262" r:id="rId14"/>
    <p:sldId id="260" r:id="rId15"/>
    <p:sldId id="264" r:id="rId16"/>
    <p:sldId id="265" r:id="rId17"/>
    <p:sldId id="266" r:id="rId18"/>
    <p:sldId id="333" r:id="rId19"/>
    <p:sldId id="334" r:id="rId20"/>
    <p:sldId id="335" r:id="rId21"/>
    <p:sldId id="336" r:id="rId22"/>
    <p:sldId id="337" r:id="rId23"/>
    <p:sldId id="287" r:id="rId24"/>
    <p:sldId id="307" r:id="rId25"/>
    <p:sldId id="308" r:id="rId26"/>
    <p:sldId id="293" r:id="rId27"/>
    <p:sldId id="309" r:id="rId28"/>
    <p:sldId id="294" r:id="rId29"/>
    <p:sldId id="310" r:id="rId30"/>
    <p:sldId id="311" r:id="rId31"/>
    <p:sldId id="298" r:id="rId32"/>
    <p:sldId id="295" r:id="rId33"/>
    <p:sldId id="296" r:id="rId34"/>
    <p:sldId id="297" r:id="rId35"/>
    <p:sldId id="299" r:id="rId36"/>
    <p:sldId id="300" r:id="rId37"/>
    <p:sldId id="288" r:id="rId38"/>
    <p:sldId id="301" r:id="rId39"/>
    <p:sldId id="302" r:id="rId40"/>
    <p:sldId id="303" r:id="rId41"/>
    <p:sldId id="304" r:id="rId42"/>
    <p:sldId id="312" r:id="rId43"/>
    <p:sldId id="313" r:id="rId44"/>
    <p:sldId id="314" r:id="rId45"/>
    <p:sldId id="305" r:id="rId46"/>
    <p:sldId id="319" r:id="rId47"/>
    <p:sldId id="318" r:id="rId48"/>
    <p:sldId id="317" r:id="rId49"/>
    <p:sldId id="316" r:id="rId50"/>
    <p:sldId id="315" r:id="rId51"/>
    <p:sldId id="339" r:id="rId52"/>
    <p:sldId id="268" r:id="rId53"/>
    <p:sldId id="33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334D6-8401-4AD2-8E03-E1581642C9A9}" v="5" dt="2025-09-02T00:22:16.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snapToGrid="0">
      <p:cViewPr varScale="1">
        <p:scale>
          <a:sx n="56" d="100"/>
          <a:sy n="56" d="100"/>
        </p:scale>
        <p:origin x="129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Teeples" userId="d10d1ca6b42c3bca" providerId="LiveId" clId="{DE23850F-E979-4230-A36D-1007758CE1A5}"/>
    <pc:docChg chg="undo custSel addSld delSld modSld sldOrd">
      <pc:chgData name="Scott Teeples" userId="d10d1ca6b42c3bca" providerId="LiveId" clId="{DE23850F-E979-4230-A36D-1007758CE1A5}" dt="2024-07-25T15:34:05.103" v="9017" actId="1076"/>
      <pc:docMkLst>
        <pc:docMk/>
      </pc:docMkLst>
      <pc:sldChg chg="addSp modSp mod">
        <pc:chgData name="Scott Teeples" userId="d10d1ca6b42c3bca" providerId="LiveId" clId="{DE23850F-E979-4230-A36D-1007758CE1A5}" dt="2024-07-18T17:38:08.557" v="7601" actId="1076"/>
        <pc:sldMkLst>
          <pc:docMk/>
          <pc:sldMk cId="2753382710" sldId="257"/>
        </pc:sldMkLst>
      </pc:sldChg>
      <pc:sldChg chg="addSp delSp modSp add mod">
        <pc:chgData name="Scott Teeples" userId="d10d1ca6b42c3bca" providerId="LiveId" clId="{DE23850F-E979-4230-A36D-1007758CE1A5}" dt="2024-07-18T17:58:03.181" v="7675" actId="1076"/>
        <pc:sldMkLst>
          <pc:docMk/>
          <pc:sldMk cId="580239819" sldId="258"/>
        </pc:sldMkLst>
      </pc:sldChg>
      <pc:sldChg chg="addSp modSp add mod">
        <pc:chgData name="Scott Teeples" userId="d10d1ca6b42c3bca" providerId="LiveId" clId="{DE23850F-E979-4230-A36D-1007758CE1A5}" dt="2024-07-18T18:04:06.376" v="7700" actId="1076"/>
        <pc:sldMkLst>
          <pc:docMk/>
          <pc:sldMk cId="4117477794" sldId="259"/>
        </pc:sldMkLst>
      </pc:sldChg>
      <pc:sldChg chg="addSp modSp add mod">
        <pc:chgData name="Scott Teeples" userId="d10d1ca6b42c3bca" providerId="LiveId" clId="{DE23850F-E979-4230-A36D-1007758CE1A5}" dt="2024-07-18T18:00:14.387" v="7682" actId="1076"/>
        <pc:sldMkLst>
          <pc:docMk/>
          <pc:sldMk cId="1928505573" sldId="260"/>
        </pc:sldMkLst>
      </pc:sldChg>
      <pc:sldChg chg="addSp modSp add mod">
        <pc:chgData name="Scott Teeples" userId="d10d1ca6b42c3bca" providerId="LiveId" clId="{DE23850F-E979-4230-A36D-1007758CE1A5}" dt="2024-07-22T10:54:31.324" v="7857" actId="13926"/>
        <pc:sldMkLst>
          <pc:docMk/>
          <pc:sldMk cId="3991279164" sldId="261"/>
        </pc:sldMkLst>
      </pc:sldChg>
      <pc:sldChg chg="addSp delSp modSp add mod modAnim">
        <pc:chgData name="Scott Teeples" userId="d10d1ca6b42c3bca" providerId="LiveId" clId="{DE23850F-E979-4230-A36D-1007758CE1A5}" dt="2024-07-23T18:41:20.230" v="8843" actId="20577"/>
        <pc:sldMkLst>
          <pc:docMk/>
          <pc:sldMk cId="2163185833" sldId="262"/>
        </pc:sldMkLst>
      </pc:sldChg>
      <pc:sldChg chg="addSp modSp add mod">
        <pc:chgData name="Scott Teeples" userId="d10d1ca6b42c3bca" providerId="LiveId" clId="{DE23850F-E979-4230-A36D-1007758CE1A5}" dt="2024-07-18T18:00:56.339" v="7686" actId="1076"/>
        <pc:sldMkLst>
          <pc:docMk/>
          <pc:sldMk cId="3891995853" sldId="263"/>
        </pc:sldMkLst>
      </pc:sldChg>
      <pc:sldChg chg="addSp delSp modSp add mod">
        <pc:chgData name="Scott Teeples" userId="d10d1ca6b42c3bca" providerId="LiveId" clId="{DE23850F-E979-4230-A36D-1007758CE1A5}" dt="2024-07-18T18:08:54.157" v="7758" actId="1076"/>
        <pc:sldMkLst>
          <pc:docMk/>
          <pc:sldMk cId="1747244030" sldId="264"/>
        </pc:sldMkLst>
      </pc:sldChg>
      <pc:sldChg chg="addSp modSp add mod">
        <pc:chgData name="Scott Teeples" userId="d10d1ca6b42c3bca" providerId="LiveId" clId="{DE23850F-E979-4230-A36D-1007758CE1A5}" dt="2024-07-22T10:55:34.322" v="7858" actId="13926"/>
        <pc:sldMkLst>
          <pc:docMk/>
          <pc:sldMk cId="3613565696" sldId="265"/>
        </pc:sldMkLst>
      </pc:sldChg>
      <pc:sldChg chg="addSp delSp modSp add mod">
        <pc:chgData name="Scott Teeples" userId="d10d1ca6b42c3bca" providerId="LiveId" clId="{DE23850F-E979-4230-A36D-1007758CE1A5}" dt="2024-07-18T18:17:46.459" v="7780" actId="1076"/>
        <pc:sldMkLst>
          <pc:docMk/>
          <pc:sldMk cId="1365997157" sldId="266"/>
        </pc:sldMkLst>
      </pc:sldChg>
      <pc:sldChg chg="add del">
        <pc:chgData name="Scott Teeples" userId="d10d1ca6b42c3bca" providerId="LiveId" clId="{DE23850F-E979-4230-A36D-1007758CE1A5}" dt="2024-07-18T14:30:48.472" v="1209" actId="2696"/>
        <pc:sldMkLst>
          <pc:docMk/>
          <pc:sldMk cId="3450365109" sldId="267"/>
        </pc:sldMkLst>
      </pc:sldChg>
      <pc:sldChg chg="modSp add mod">
        <pc:chgData name="Scott Teeples" userId="d10d1ca6b42c3bca" providerId="LiveId" clId="{DE23850F-E979-4230-A36D-1007758CE1A5}" dt="2024-07-22T11:34:40.812" v="8187" actId="13926"/>
        <pc:sldMkLst>
          <pc:docMk/>
          <pc:sldMk cId="2824418134" sldId="268"/>
        </pc:sldMkLst>
      </pc:sldChg>
      <pc:sldChg chg="add del">
        <pc:chgData name="Scott Teeples" userId="d10d1ca6b42c3bca" providerId="LiveId" clId="{DE23850F-E979-4230-A36D-1007758CE1A5}" dt="2024-07-18T14:30:37.984" v="1208" actId="2696"/>
        <pc:sldMkLst>
          <pc:docMk/>
          <pc:sldMk cId="359946274" sldId="269"/>
        </pc:sldMkLst>
      </pc:sldChg>
      <pc:sldChg chg="addSp modSp add mod">
        <pc:chgData name="Scott Teeples" userId="d10d1ca6b42c3bca" providerId="LiveId" clId="{DE23850F-E979-4230-A36D-1007758CE1A5}" dt="2024-07-18T14:12:17.750" v="1174" actId="20577"/>
        <pc:sldMkLst>
          <pc:docMk/>
          <pc:sldMk cId="1748851769" sldId="270"/>
        </pc:sldMkLst>
      </pc:sldChg>
      <pc:sldChg chg="add del ord">
        <pc:chgData name="Scott Teeples" userId="d10d1ca6b42c3bca" providerId="LiveId" clId="{DE23850F-E979-4230-A36D-1007758CE1A5}" dt="2024-07-18T14:36:18.945" v="1231" actId="2696"/>
        <pc:sldMkLst>
          <pc:docMk/>
          <pc:sldMk cId="2516058974" sldId="271"/>
        </pc:sldMkLst>
      </pc:sldChg>
      <pc:sldChg chg="add del">
        <pc:chgData name="Scott Teeples" userId="d10d1ca6b42c3bca" providerId="LiveId" clId="{DE23850F-E979-4230-A36D-1007758CE1A5}" dt="2024-07-18T14:21:05.296" v="1198" actId="2696"/>
        <pc:sldMkLst>
          <pc:docMk/>
          <pc:sldMk cId="3509654183" sldId="272"/>
        </pc:sldMkLst>
      </pc:sldChg>
      <pc:sldChg chg="add del">
        <pc:chgData name="Scott Teeples" userId="d10d1ca6b42c3bca" providerId="LiveId" clId="{DE23850F-E979-4230-A36D-1007758CE1A5}" dt="2024-07-18T14:21:13.613" v="1200" actId="2696"/>
        <pc:sldMkLst>
          <pc:docMk/>
          <pc:sldMk cId="1804531619" sldId="273"/>
        </pc:sldMkLst>
      </pc:sldChg>
      <pc:sldChg chg="add del">
        <pc:chgData name="Scott Teeples" userId="d10d1ca6b42c3bca" providerId="LiveId" clId="{DE23850F-E979-4230-A36D-1007758CE1A5}" dt="2024-07-18T14:21:09.125" v="1199" actId="2696"/>
        <pc:sldMkLst>
          <pc:docMk/>
          <pc:sldMk cId="3266981328" sldId="274"/>
        </pc:sldMkLst>
      </pc:sldChg>
      <pc:sldChg chg="add del">
        <pc:chgData name="Scott Teeples" userId="d10d1ca6b42c3bca" providerId="LiveId" clId="{DE23850F-E979-4230-A36D-1007758CE1A5}" dt="2024-07-18T14:21:00.107" v="1197" actId="2696"/>
        <pc:sldMkLst>
          <pc:docMk/>
          <pc:sldMk cId="1795693852" sldId="275"/>
        </pc:sldMkLst>
      </pc:sldChg>
      <pc:sldChg chg="modSp add">
        <pc:chgData name="Scott Teeples" userId="d10d1ca6b42c3bca" providerId="LiveId" clId="{DE23850F-E979-4230-A36D-1007758CE1A5}" dt="2024-07-18T14:14:52.278" v="1184" actId="14826"/>
        <pc:sldMkLst>
          <pc:docMk/>
          <pc:sldMk cId="1639799684" sldId="276"/>
        </pc:sldMkLst>
      </pc:sldChg>
      <pc:sldChg chg="modSp add del">
        <pc:chgData name="Scott Teeples" userId="d10d1ca6b42c3bca" providerId="LiveId" clId="{DE23850F-E979-4230-A36D-1007758CE1A5}" dt="2024-07-18T14:23:28.210" v="1201" actId="2696"/>
        <pc:sldMkLst>
          <pc:docMk/>
          <pc:sldMk cId="3976188235" sldId="277"/>
        </pc:sldMkLst>
      </pc:sldChg>
      <pc:sldChg chg="modSp add del">
        <pc:chgData name="Scott Teeples" userId="d10d1ca6b42c3bca" providerId="LiveId" clId="{DE23850F-E979-4230-A36D-1007758CE1A5}" dt="2024-07-18T14:31:45.175" v="1210" actId="2696"/>
        <pc:sldMkLst>
          <pc:docMk/>
          <pc:sldMk cId="2091147284" sldId="278"/>
        </pc:sldMkLst>
      </pc:sldChg>
      <pc:sldChg chg="modSp add mod">
        <pc:chgData name="Scott Teeples" userId="d10d1ca6b42c3bca" providerId="LiveId" clId="{DE23850F-E979-4230-A36D-1007758CE1A5}" dt="2024-07-18T14:16:35.766" v="1191" actId="14826"/>
        <pc:sldMkLst>
          <pc:docMk/>
          <pc:sldMk cId="1547133554" sldId="279"/>
        </pc:sldMkLst>
      </pc:sldChg>
      <pc:sldChg chg="modSp add">
        <pc:chgData name="Scott Teeples" userId="d10d1ca6b42c3bca" providerId="LiveId" clId="{DE23850F-E979-4230-A36D-1007758CE1A5}" dt="2024-07-18T14:16:21.152" v="1189" actId="14826"/>
        <pc:sldMkLst>
          <pc:docMk/>
          <pc:sldMk cId="1552447951" sldId="280"/>
        </pc:sldMkLst>
      </pc:sldChg>
      <pc:sldChg chg="modSp add">
        <pc:chgData name="Scott Teeples" userId="d10d1ca6b42c3bca" providerId="LiveId" clId="{DE23850F-E979-4230-A36D-1007758CE1A5}" dt="2024-07-18T14:16:07.305" v="1188" actId="14826"/>
        <pc:sldMkLst>
          <pc:docMk/>
          <pc:sldMk cId="4097508644" sldId="281"/>
        </pc:sldMkLst>
      </pc:sldChg>
      <pc:sldChg chg="modSp add">
        <pc:chgData name="Scott Teeples" userId="d10d1ca6b42c3bca" providerId="LiveId" clId="{DE23850F-E979-4230-A36D-1007758CE1A5}" dt="2024-07-18T14:15:50.782" v="1187" actId="14826"/>
        <pc:sldMkLst>
          <pc:docMk/>
          <pc:sldMk cId="3301607683" sldId="282"/>
        </pc:sldMkLst>
      </pc:sldChg>
      <pc:sldChg chg="modSp add">
        <pc:chgData name="Scott Teeples" userId="d10d1ca6b42c3bca" providerId="LiveId" clId="{DE23850F-E979-4230-A36D-1007758CE1A5}" dt="2024-07-18T14:15:19.303" v="1186" actId="14826"/>
        <pc:sldMkLst>
          <pc:docMk/>
          <pc:sldMk cId="4009514608" sldId="283"/>
        </pc:sldMkLst>
      </pc:sldChg>
      <pc:sldChg chg="modSp add">
        <pc:chgData name="Scott Teeples" userId="d10d1ca6b42c3bca" providerId="LiveId" clId="{DE23850F-E979-4230-A36D-1007758CE1A5}" dt="2024-07-18T14:15:04.736" v="1185" actId="14826"/>
        <pc:sldMkLst>
          <pc:docMk/>
          <pc:sldMk cId="3971328492" sldId="284"/>
        </pc:sldMkLst>
      </pc:sldChg>
      <pc:sldChg chg="add del">
        <pc:chgData name="Scott Teeples" userId="d10d1ca6b42c3bca" providerId="LiveId" clId="{DE23850F-E979-4230-A36D-1007758CE1A5}" dt="2024-07-18T14:23:38.150" v="1202" actId="2696"/>
        <pc:sldMkLst>
          <pc:docMk/>
          <pc:sldMk cId="1269622389" sldId="285"/>
        </pc:sldMkLst>
      </pc:sldChg>
      <pc:sldChg chg="modSp add">
        <pc:chgData name="Scott Teeples" userId="d10d1ca6b42c3bca" providerId="LiveId" clId="{DE23850F-E979-4230-A36D-1007758CE1A5}" dt="2024-07-18T14:29:09.402" v="1207" actId="14826"/>
        <pc:sldMkLst>
          <pc:docMk/>
          <pc:sldMk cId="3757302621" sldId="285"/>
        </pc:sldMkLst>
      </pc:sldChg>
      <pc:sldChg chg="add del">
        <pc:chgData name="Scott Teeples" userId="d10d1ca6b42c3bca" providerId="LiveId" clId="{DE23850F-E979-4230-A36D-1007758CE1A5}" dt="2024-07-18T14:23:46.972" v="1203" actId="2696"/>
        <pc:sldMkLst>
          <pc:docMk/>
          <pc:sldMk cId="3358043654" sldId="286"/>
        </pc:sldMkLst>
      </pc:sldChg>
      <pc:sldChg chg="modSp add mod">
        <pc:chgData name="Scott Teeples" userId="d10d1ca6b42c3bca" providerId="LiveId" clId="{DE23850F-E979-4230-A36D-1007758CE1A5}" dt="2024-07-18T17:15:44.868" v="7452" actId="20577"/>
        <pc:sldMkLst>
          <pc:docMk/>
          <pc:sldMk cId="3645624313" sldId="286"/>
        </pc:sldMkLst>
      </pc:sldChg>
      <pc:sldChg chg="modSp add mod">
        <pc:chgData name="Scott Teeples" userId="d10d1ca6b42c3bca" providerId="LiveId" clId="{DE23850F-E979-4230-A36D-1007758CE1A5}" dt="2024-07-22T10:59:47.544" v="7872" actId="1076"/>
        <pc:sldMkLst>
          <pc:docMk/>
          <pc:sldMk cId="2947996208" sldId="287"/>
        </pc:sldMkLst>
      </pc:sldChg>
      <pc:sldChg chg="modSp add mod">
        <pc:chgData name="Scott Teeples" userId="d10d1ca6b42c3bca" providerId="LiveId" clId="{DE23850F-E979-4230-A36D-1007758CE1A5}" dt="2024-07-22T11:21:23.881" v="8076" actId="13926"/>
        <pc:sldMkLst>
          <pc:docMk/>
          <pc:sldMk cId="2687208444" sldId="288"/>
        </pc:sldMkLst>
      </pc:sldChg>
      <pc:sldChg chg="addSp modSp add mod">
        <pc:chgData name="Scott Teeples" userId="d10d1ca6b42c3bca" providerId="LiveId" clId="{DE23850F-E979-4230-A36D-1007758CE1A5}" dt="2024-07-18T18:18:48.475" v="7785" actId="1076"/>
        <pc:sldMkLst>
          <pc:docMk/>
          <pc:sldMk cId="4202779020" sldId="289"/>
        </pc:sldMkLst>
      </pc:sldChg>
      <pc:sldChg chg="modSp add mod">
        <pc:chgData name="Scott Teeples" userId="d10d1ca6b42c3bca" providerId="LiveId" clId="{DE23850F-E979-4230-A36D-1007758CE1A5}" dt="2024-07-22T10:56:39.323" v="7859" actId="113"/>
        <pc:sldMkLst>
          <pc:docMk/>
          <pc:sldMk cId="1558468903" sldId="290"/>
        </pc:sldMkLst>
      </pc:sldChg>
      <pc:sldChg chg="addSp modSp add mod">
        <pc:chgData name="Scott Teeples" userId="d10d1ca6b42c3bca" providerId="LiveId" clId="{DE23850F-E979-4230-A36D-1007758CE1A5}" dt="2024-07-18T18:19:16.951" v="7789" actId="1076"/>
        <pc:sldMkLst>
          <pc:docMk/>
          <pc:sldMk cId="1566555122" sldId="291"/>
        </pc:sldMkLst>
      </pc:sldChg>
      <pc:sldChg chg="addSp modSp add mod">
        <pc:chgData name="Scott Teeples" userId="d10d1ca6b42c3bca" providerId="LiveId" clId="{DE23850F-E979-4230-A36D-1007758CE1A5}" dt="2024-07-22T10:57:12.975" v="7860" actId="13926"/>
        <pc:sldMkLst>
          <pc:docMk/>
          <pc:sldMk cId="2830191432" sldId="292"/>
        </pc:sldMkLst>
      </pc:sldChg>
      <pc:sldChg chg="addSp delSp modSp add mod">
        <pc:chgData name="Scott Teeples" userId="d10d1ca6b42c3bca" providerId="LiveId" clId="{DE23850F-E979-4230-A36D-1007758CE1A5}" dt="2024-07-22T11:03:21.717" v="7908" actId="14100"/>
        <pc:sldMkLst>
          <pc:docMk/>
          <pc:sldMk cId="2275823883" sldId="293"/>
        </pc:sldMkLst>
      </pc:sldChg>
      <pc:sldChg chg="modSp add mod modAnim">
        <pc:chgData name="Scott Teeples" userId="d10d1ca6b42c3bca" providerId="LiveId" clId="{DE23850F-E979-4230-A36D-1007758CE1A5}" dt="2024-07-23T18:21:30.747" v="8190" actId="13926"/>
        <pc:sldMkLst>
          <pc:docMk/>
          <pc:sldMk cId="2785343177" sldId="294"/>
        </pc:sldMkLst>
      </pc:sldChg>
      <pc:sldChg chg="addSp delSp modSp add mod">
        <pc:chgData name="Scott Teeples" userId="d10d1ca6b42c3bca" providerId="LiveId" clId="{DE23850F-E979-4230-A36D-1007758CE1A5}" dt="2024-07-18T18:25:34.957" v="7822" actId="1076"/>
        <pc:sldMkLst>
          <pc:docMk/>
          <pc:sldMk cId="3014574115" sldId="295"/>
        </pc:sldMkLst>
      </pc:sldChg>
      <pc:sldChg chg="modSp add mod">
        <pc:chgData name="Scott Teeples" userId="d10d1ca6b42c3bca" providerId="LiveId" clId="{DE23850F-E979-4230-A36D-1007758CE1A5}" dt="2024-07-18T17:29:08.331" v="7587" actId="20577"/>
        <pc:sldMkLst>
          <pc:docMk/>
          <pc:sldMk cId="747501846" sldId="296"/>
        </pc:sldMkLst>
      </pc:sldChg>
      <pc:sldChg chg="addSp modSp add mod">
        <pc:chgData name="Scott Teeples" userId="d10d1ca6b42c3bca" providerId="LiveId" clId="{DE23850F-E979-4230-A36D-1007758CE1A5}" dt="2024-07-18T18:50:52.523" v="7854" actId="1076"/>
        <pc:sldMkLst>
          <pc:docMk/>
          <pc:sldMk cId="4043726519" sldId="297"/>
        </pc:sldMkLst>
      </pc:sldChg>
      <pc:sldChg chg="modSp add mod ord">
        <pc:chgData name="Scott Teeples" userId="d10d1ca6b42c3bca" providerId="LiveId" clId="{DE23850F-E979-4230-A36D-1007758CE1A5}" dt="2024-07-22T11:14:41.208" v="7965" actId="13926"/>
        <pc:sldMkLst>
          <pc:docMk/>
          <pc:sldMk cId="3478202012" sldId="298"/>
        </pc:sldMkLst>
      </pc:sldChg>
      <pc:sldChg chg="modSp add mod">
        <pc:chgData name="Scott Teeples" userId="d10d1ca6b42c3bca" providerId="LiveId" clId="{DE23850F-E979-4230-A36D-1007758CE1A5}" dt="2024-07-18T17:29:33.263" v="7589" actId="14100"/>
        <pc:sldMkLst>
          <pc:docMk/>
          <pc:sldMk cId="1376023852" sldId="299"/>
        </pc:sldMkLst>
      </pc:sldChg>
      <pc:sldChg chg="addSp modSp add mod">
        <pc:chgData name="Scott Teeples" userId="d10d1ca6b42c3bca" providerId="LiveId" clId="{DE23850F-E979-4230-A36D-1007758CE1A5}" dt="2024-07-22T11:20:41.649" v="8075" actId="20577"/>
        <pc:sldMkLst>
          <pc:docMk/>
          <pc:sldMk cId="2097927797" sldId="300"/>
        </pc:sldMkLst>
      </pc:sldChg>
      <pc:sldChg chg="addSp delSp modSp add mod modAnim">
        <pc:chgData name="Scott Teeples" userId="d10d1ca6b42c3bca" providerId="LiveId" clId="{DE23850F-E979-4230-A36D-1007758CE1A5}" dt="2024-07-23T18:48:41.790" v="8929"/>
        <pc:sldMkLst>
          <pc:docMk/>
          <pc:sldMk cId="3535131249" sldId="301"/>
        </pc:sldMkLst>
      </pc:sldChg>
      <pc:sldChg chg="addSp modSp add mod">
        <pc:chgData name="Scott Teeples" userId="d10d1ca6b42c3bca" providerId="LiveId" clId="{DE23850F-E979-4230-A36D-1007758CE1A5}" dt="2024-07-22T11:23:31.582" v="8093" actId="20577"/>
        <pc:sldMkLst>
          <pc:docMk/>
          <pc:sldMk cId="1705068750" sldId="302"/>
        </pc:sldMkLst>
      </pc:sldChg>
      <pc:sldChg chg="addSp modSp add mod">
        <pc:chgData name="Scott Teeples" userId="d10d1ca6b42c3bca" providerId="LiveId" clId="{DE23850F-E979-4230-A36D-1007758CE1A5}" dt="2024-07-22T11:17:49.923" v="8033" actId="13926"/>
        <pc:sldMkLst>
          <pc:docMk/>
          <pc:sldMk cId="650933554" sldId="303"/>
        </pc:sldMkLst>
      </pc:sldChg>
      <pc:sldChg chg="modSp add del mod">
        <pc:chgData name="Scott Teeples" userId="d10d1ca6b42c3bca" providerId="LiveId" clId="{DE23850F-E979-4230-A36D-1007758CE1A5}" dt="2024-07-18T15:24:16.788" v="3050" actId="2696"/>
        <pc:sldMkLst>
          <pc:docMk/>
          <pc:sldMk cId="3141697660" sldId="303"/>
        </pc:sldMkLst>
      </pc:sldChg>
      <pc:sldChg chg="modSp add mod modAnim">
        <pc:chgData name="Scott Teeples" userId="d10d1ca6b42c3bca" providerId="LiveId" clId="{DE23850F-E979-4230-A36D-1007758CE1A5}" dt="2024-07-22T11:26:21.086" v="8137" actId="1076"/>
        <pc:sldMkLst>
          <pc:docMk/>
          <pc:sldMk cId="2426799552" sldId="304"/>
        </pc:sldMkLst>
      </pc:sldChg>
      <pc:sldChg chg="modSp add mod">
        <pc:chgData name="Scott Teeples" userId="d10d1ca6b42c3bca" providerId="LiveId" clId="{DE23850F-E979-4230-A36D-1007758CE1A5}" dt="2024-07-22T11:29:30.853" v="8158" actId="1076"/>
        <pc:sldMkLst>
          <pc:docMk/>
          <pc:sldMk cId="1837021025" sldId="305"/>
        </pc:sldMkLst>
      </pc:sldChg>
      <pc:sldChg chg="new del">
        <pc:chgData name="Scott Teeples" userId="d10d1ca6b42c3bca" providerId="LiveId" clId="{DE23850F-E979-4230-A36D-1007758CE1A5}" dt="2024-07-18T17:07:53.453" v="6939" actId="680"/>
        <pc:sldMkLst>
          <pc:docMk/>
          <pc:sldMk cId="681551256" sldId="306"/>
        </pc:sldMkLst>
      </pc:sldChg>
      <pc:sldChg chg="addSp modSp add mod">
        <pc:chgData name="Scott Teeples" userId="d10d1ca6b42c3bca" providerId="LiveId" clId="{DE23850F-E979-4230-A36D-1007758CE1A5}" dt="2024-07-18T17:32:13.879" v="7597" actId="14100"/>
        <pc:sldMkLst>
          <pc:docMk/>
          <pc:sldMk cId="2772901611" sldId="306"/>
        </pc:sldMkLst>
      </pc:sldChg>
      <pc:sldChg chg="add del">
        <pc:chgData name="Scott Teeples" userId="d10d1ca6b42c3bca" providerId="LiveId" clId="{DE23850F-E979-4230-A36D-1007758CE1A5}" dt="2024-07-18T17:06:24.493" v="6937" actId="2696"/>
        <pc:sldMkLst>
          <pc:docMk/>
          <pc:sldMk cId="3483806271" sldId="306"/>
        </pc:sldMkLst>
      </pc:sldChg>
      <pc:sldChg chg="modSp add mod">
        <pc:chgData name="Scott Teeples" userId="d10d1ca6b42c3bca" providerId="LiveId" clId="{DE23850F-E979-4230-A36D-1007758CE1A5}" dt="2024-07-22T11:00:12.413" v="7882" actId="20577"/>
        <pc:sldMkLst>
          <pc:docMk/>
          <pc:sldMk cId="3266503562" sldId="307"/>
        </pc:sldMkLst>
      </pc:sldChg>
      <pc:sldChg chg="modSp add mod">
        <pc:chgData name="Scott Teeples" userId="d10d1ca6b42c3bca" providerId="LiveId" clId="{DE23850F-E979-4230-A36D-1007758CE1A5}" dt="2024-07-22T11:00:46.128" v="7893" actId="1076"/>
        <pc:sldMkLst>
          <pc:docMk/>
          <pc:sldMk cId="2745224787" sldId="308"/>
        </pc:sldMkLst>
      </pc:sldChg>
      <pc:sldChg chg="add del">
        <pc:chgData name="Scott Teeples" userId="d10d1ca6b42c3bca" providerId="LiveId" clId="{DE23850F-E979-4230-A36D-1007758CE1A5}" dt="2024-07-22T11:01:21.097" v="7894" actId="2696"/>
        <pc:sldMkLst>
          <pc:docMk/>
          <pc:sldMk cId="303406330" sldId="309"/>
        </pc:sldMkLst>
      </pc:sldChg>
      <pc:sldChg chg="modSp add mod">
        <pc:chgData name="Scott Teeples" userId="d10d1ca6b42c3bca" providerId="LiveId" clId="{DE23850F-E979-4230-A36D-1007758CE1A5}" dt="2024-07-22T11:10:56.431" v="7928" actId="14100"/>
        <pc:sldMkLst>
          <pc:docMk/>
          <pc:sldMk cId="2758719276" sldId="309"/>
        </pc:sldMkLst>
      </pc:sldChg>
      <pc:sldChg chg="modSp add mod">
        <pc:chgData name="Scott Teeples" userId="d10d1ca6b42c3bca" providerId="LiveId" clId="{DE23850F-E979-4230-A36D-1007758CE1A5}" dt="2024-07-22T11:13:11.911" v="7951" actId="1076"/>
        <pc:sldMkLst>
          <pc:docMk/>
          <pc:sldMk cId="2222247686" sldId="310"/>
        </pc:sldMkLst>
      </pc:sldChg>
      <pc:sldChg chg="modSp add mod">
        <pc:chgData name="Scott Teeples" userId="d10d1ca6b42c3bca" providerId="LiveId" clId="{DE23850F-E979-4230-A36D-1007758CE1A5}" dt="2024-07-22T11:13:53.819" v="7963" actId="1076"/>
        <pc:sldMkLst>
          <pc:docMk/>
          <pc:sldMk cId="1444460159" sldId="311"/>
        </pc:sldMkLst>
      </pc:sldChg>
      <pc:sldChg chg="modSp add mod">
        <pc:chgData name="Scott Teeples" userId="d10d1ca6b42c3bca" providerId="LiveId" clId="{DE23850F-E979-4230-A36D-1007758CE1A5}" dt="2024-07-23T19:12:04.128" v="9010" actId="1076"/>
        <pc:sldMkLst>
          <pc:docMk/>
          <pc:sldMk cId="4036442783" sldId="312"/>
        </pc:sldMkLst>
      </pc:sldChg>
      <pc:sldChg chg="modSp add mod">
        <pc:chgData name="Scott Teeples" userId="d10d1ca6b42c3bca" providerId="LiveId" clId="{DE23850F-E979-4230-A36D-1007758CE1A5}" dt="2024-07-23T19:12:44.776" v="9012" actId="1076"/>
        <pc:sldMkLst>
          <pc:docMk/>
          <pc:sldMk cId="3160101727" sldId="313"/>
        </pc:sldMkLst>
      </pc:sldChg>
      <pc:sldChg chg="modSp add mod">
        <pc:chgData name="Scott Teeples" userId="d10d1ca6b42c3bca" providerId="LiveId" clId="{DE23850F-E979-4230-A36D-1007758CE1A5}" dt="2024-07-22T11:27:54.514" v="8148" actId="1076"/>
        <pc:sldMkLst>
          <pc:docMk/>
          <pc:sldMk cId="2011037898" sldId="314"/>
        </pc:sldMkLst>
      </pc:sldChg>
      <pc:sldChg chg="modSp add mod">
        <pc:chgData name="Scott Teeples" userId="d10d1ca6b42c3bca" providerId="LiveId" clId="{DE23850F-E979-4230-A36D-1007758CE1A5}" dt="2024-07-23T18:28:18.547" v="8551" actId="1076"/>
        <pc:sldMkLst>
          <pc:docMk/>
          <pc:sldMk cId="3425977067" sldId="315"/>
        </pc:sldMkLst>
      </pc:sldChg>
      <pc:sldChg chg="modSp add mod">
        <pc:chgData name="Scott Teeples" userId="d10d1ca6b42c3bca" providerId="LiveId" clId="{DE23850F-E979-4230-A36D-1007758CE1A5}" dt="2024-07-23T18:27:34.175" v="8521" actId="20577"/>
        <pc:sldMkLst>
          <pc:docMk/>
          <pc:sldMk cId="3179704427" sldId="316"/>
        </pc:sldMkLst>
      </pc:sldChg>
      <pc:sldChg chg="modSp add mod">
        <pc:chgData name="Scott Teeples" userId="d10d1ca6b42c3bca" providerId="LiveId" clId="{DE23850F-E979-4230-A36D-1007758CE1A5}" dt="2024-07-25T15:34:05.103" v="9017" actId="1076"/>
        <pc:sldMkLst>
          <pc:docMk/>
          <pc:sldMk cId="3730392819" sldId="317"/>
        </pc:sldMkLst>
      </pc:sldChg>
      <pc:sldChg chg="modSp add mod">
        <pc:chgData name="Scott Teeples" userId="d10d1ca6b42c3bca" providerId="LiveId" clId="{DE23850F-E979-4230-A36D-1007758CE1A5}" dt="2024-07-22T11:30:36.871" v="8168" actId="1076"/>
        <pc:sldMkLst>
          <pc:docMk/>
          <pc:sldMk cId="2097986812" sldId="318"/>
        </pc:sldMkLst>
      </pc:sldChg>
      <pc:sldChg chg="modSp add mod">
        <pc:chgData name="Scott Teeples" userId="d10d1ca6b42c3bca" providerId="LiveId" clId="{DE23850F-E979-4230-A36D-1007758CE1A5}" dt="2024-07-23T18:26:19.239" v="8395" actId="1076"/>
        <pc:sldMkLst>
          <pc:docMk/>
          <pc:sldMk cId="2812313135" sldId="319"/>
        </pc:sldMkLst>
      </pc:sldChg>
      <pc:sldChg chg="modSp add mod">
        <pc:chgData name="Scott Teeples" userId="d10d1ca6b42c3bca" providerId="LiveId" clId="{DE23850F-E979-4230-A36D-1007758CE1A5}" dt="2024-07-23T18:31:30.473" v="8585" actId="1076"/>
        <pc:sldMkLst>
          <pc:docMk/>
          <pc:sldMk cId="3454184797" sldId="320"/>
        </pc:sldMkLst>
      </pc:sldChg>
    </pc:docChg>
  </pc:docChgLst>
  <pc:docChgLst>
    <pc:chgData name="Scott Teeples" userId="d10d1ca6b42c3bca" providerId="LiveId" clId="{34351C26-7E42-4B75-9F89-992D1AAD0C9A}"/>
    <pc:docChg chg="modSld">
      <pc:chgData name="Scott Teeples" userId="d10d1ca6b42c3bca" providerId="LiveId" clId="{34351C26-7E42-4B75-9F89-992D1AAD0C9A}" dt="2024-09-30T03:42:55.344" v="5"/>
      <pc:docMkLst>
        <pc:docMk/>
      </pc:docMkLst>
      <pc:sldChg chg="modAnim">
        <pc:chgData name="Scott Teeples" userId="d10d1ca6b42c3bca" providerId="LiveId" clId="{34351C26-7E42-4B75-9F89-992D1AAD0C9A}" dt="2024-09-30T03:42:55.344" v="5"/>
        <pc:sldMkLst>
          <pc:docMk/>
          <pc:sldMk cId="2830191432" sldId="292"/>
        </pc:sldMkLst>
      </pc:sldChg>
    </pc:docChg>
  </pc:docChgLst>
  <pc:docChgLst>
    <pc:chgData name="Scott Teeples" userId="d10d1ca6b42c3bca" providerId="LiveId" clId="{949334D6-8401-4AD2-8E03-E1581642C9A9}"/>
    <pc:docChg chg="custSel modSld">
      <pc:chgData name="Scott Teeples" userId="d10d1ca6b42c3bca" providerId="LiveId" clId="{949334D6-8401-4AD2-8E03-E1581642C9A9}" dt="2025-09-02T00:22:45.613" v="69" actId="1076"/>
      <pc:docMkLst>
        <pc:docMk/>
      </pc:docMkLst>
      <pc:sldChg chg="addSp modSp mod">
        <pc:chgData name="Scott Teeples" userId="d10d1ca6b42c3bca" providerId="LiveId" clId="{949334D6-8401-4AD2-8E03-E1581642C9A9}" dt="2025-09-02T00:22:45.613" v="69" actId="1076"/>
        <pc:sldMkLst>
          <pc:docMk/>
          <pc:sldMk cId="2753382710" sldId="257"/>
        </pc:sldMkLst>
        <pc:spChg chg="add mod">
          <ac:chgData name="Scott Teeples" userId="d10d1ca6b42c3bca" providerId="LiveId" clId="{949334D6-8401-4AD2-8E03-E1581642C9A9}" dt="2025-09-02T00:22:45.613" v="69" actId="1076"/>
          <ac:spMkLst>
            <pc:docMk/>
            <pc:sldMk cId="2753382710" sldId="257"/>
            <ac:spMk id="5" creationId="{3B474546-30CE-847C-F074-0DCFEC96B7EF}"/>
          </ac:spMkLst>
        </pc:spChg>
      </pc:sldChg>
      <pc:sldChg chg="addSp modSp mod modAnim">
        <pc:chgData name="Scott Teeples" userId="d10d1ca6b42c3bca" providerId="LiveId" clId="{949334D6-8401-4AD2-8E03-E1581642C9A9}" dt="2025-09-02T00:20:46.845" v="61" actId="120"/>
        <pc:sldMkLst>
          <pc:docMk/>
          <pc:sldMk cId="650933554" sldId="303"/>
        </pc:sldMkLst>
        <pc:spChg chg="mod">
          <ac:chgData name="Scott Teeples" userId="d10d1ca6b42c3bca" providerId="LiveId" clId="{949334D6-8401-4AD2-8E03-E1581642C9A9}" dt="2025-09-02T00:20:46.845" v="61" actId="120"/>
          <ac:spMkLst>
            <pc:docMk/>
            <pc:sldMk cId="650933554" sldId="303"/>
            <ac:spMk id="2" creationId="{2280FB16-23AC-C587-2DE7-4D6EDC001A9B}"/>
          </ac:spMkLst>
        </pc:spChg>
        <pc:spChg chg="add mod">
          <ac:chgData name="Scott Teeples" userId="d10d1ca6b42c3bca" providerId="LiveId" clId="{949334D6-8401-4AD2-8E03-E1581642C9A9}" dt="2025-09-02T00:19:47.375" v="59" actId="20577"/>
          <ac:spMkLst>
            <pc:docMk/>
            <pc:sldMk cId="650933554" sldId="303"/>
            <ac:spMk id="4" creationId="{B9C39012-36F3-1933-7468-166C2513D816}"/>
          </ac:spMkLst>
        </pc:spChg>
      </pc:sldChg>
    </pc:docChg>
  </pc:docChgLst>
  <pc:docChgLst>
    <pc:chgData name="Scott Teeples" userId="d10d1ca6b42c3bca" providerId="LiveId" clId="{764D0F88-4109-4A01-B640-43E14F5340AD}"/>
    <pc:docChg chg="undo custSel addSld delSld modSld sldOrd modMainMaster">
      <pc:chgData name="Scott Teeples" userId="d10d1ca6b42c3bca" providerId="LiveId" clId="{764D0F88-4109-4A01-B640-43E14F5340AD}" dt="2025-08-15T18:48:50.158" v="7451" actId="1076"/>
      <pc:docMkLst>
        <pc:docMk/>
      </pc:docMkLst>
      <pc:sldChg chg="addSp modSp mod setBg modAnim">
        <pc:chgData name="Scott Teeples" userId="d10d1ca6b42c3bca" providerId="LiveId" clId="{764D0F88-4109-4A01-B640-43E14F5340AD}" dt="2025-08-11T23:36:36.171" v="7043" actId="1076"/>
        <pc:sldMkLst>
          <pc:docMk/>
          <pc:sldMk cId="2753382710" sldId="257"/>
        </pc:sldMkLst>
        <pc:spChg chg="mod">
          <ac:chgData name="Scott Teeples" userId="d10d1ca6b42c3bca" providerId="LiveId" clId="{764D0F88-4109-4A01-B640-43E14F5340AD}" dt="2025-08-11T23:35:41.425" v="7032" actId="14100"/>
          <ac:spMkLst>
            <pc:docMk/>
            <pc:sldMk cId="2753382710" sldId="257"/>
            <ac:spMk id="2" creationId="{2280FB16-23AC-C587-2DE7-4D6EDC001A9B}"/>
          </ac:spMkLst>
        </pc:spChg>
        <pc:spChg chg="add mod">
          <ac:chgData name="Scott Teeples" userId="d10d1ca6b42c3bca" providerId="LiveId" clId="{764D0F88-4109-4A01-B640-43E14F5340AD}" dt="2025-08-10T01:17:42.673" v="4948" actId="1076"/>
          <ac:spMkLst>
            <pc:docMk/>
            <pc:sldMk cId="2753382710" sldId="257"/>
            <ac:spMk id="4" creationId="{F7FB6453-D43E-6F38-013C-1C589F6B06F6}"/>
          </ac:spMkLst>
        </pc:spChg>
        <pc:picChg chg="mod">
          <ac:chgData name="Scott Teeples" userId="d10d1ca6b42c3bca" providerId="LiveId" clId="{764D0F88-4109-4A01-B640-43E14F5340AD}" dt="2025-08-10T01:17:25.013" v="4939" actId="1076"/>
          <ac:picMkLst>
            <pc:docMk/>
            <pc:sldMk cId="2753382710" sldId="257"/>
            <ac:picMk id="3" creationId="{7FB82B39-5932-8697-6106-4F708EB60F03}"/>
          </ac:picMkLst>
        </pc:picChg>
        <pc:picChg chg="add mod">
          <ac:chgData name="Scott Teeples" userId="d10d1ca6b42c3bca" providerId="LiveId" clId="{764D0F88-4109-4A01-B640-43E14F5340AD}" dt="2025-08-11T23:36:36.171" v="7043" actId="1076"/>
          <ac:picMkLst>
            <pc:docMk/>
            <pc:sldMk cId="2753382710" sldId="257"/>
            <ac:picMk id="10244" creationId="{31930FA6-F3FF-1743-217A-FF3FD80031C6}"/>
          </ac:picMkLst>
        </pc:picChg>
      </pc:sldChg>
      <pc:sldChg chg="addSp delSp modSp mod setBg modAnim">
        <pc:chgData name="Scott Teeples" userId="d10d1ca6b42c3bca" providerId="LiveId" clId="{764D0F88-4109-4A01-B640-43E14F5340AD}" dt="2025-08-15T17:31:08.710" v="7335" actId="1076"/>
        <pc:sldMkLst>
          <pc:docMk/>
          <pc:sldMk cId="580239819" sldId="258"/>
        </pc:sldMkLst>
        <pc:spChg chg="add mod">
          <ac:chgData name="Scott Teeples" userId="d10d1ca6b42c3bca" providerId="LiveId" clId="{764D0F88-4109-4A01-B640-43E14F5340AD}" dt="2025-08-10T01:27:57.467" v="5005" actId="20577"/>
          <ac:spMkLst>
            <pc:docMk/>
            <pc:sldMk cId="580239819" sldId="258"/>
            <ac:spMk id="3" creationId="{73A0B376-5D03-F3A9-C93D-FF91D33963D9}"/>
          </ac:spMkLst>
        </pc:spChg>
        <pc:picChg chg="mod">
          <ac:chgData name="Scott Teeples" userId="d10d1ca6b42c3bca" providerId="LiveId" clId="{764D0F88-4109-4A01-B640-43E14F5340AD}" dt="2025-08-15T17:31:03.271" v="7334" actId="1076"/>
          <ac:picMkLst>
            <pc:docMk/>
            <pc:sldMk cId="580239819" sldId="258"/>
            <ac:picMk id="4" creationId="{C79278B1-1AAF-F9A7-6766-84ED861DF579}"/>
          </ac:picMkLst>
        </pc:picChg>
        <pc:picChg chg="add mod">
          <ac:chgData name="Scott Teeples" userId="d10d1ca6b42c3bca" providerId="LiveId" clId="{764D0F88-4109-4A01-B640-43E14F5340AD}" dt="2025-08-15T17:31:08.710" v="7335" actId="1076"/>
          <ac:picMkLst>
            <pc:docMk/>
            <pc:sldMk cId="580239819" sldId="258"/>
            <ac:picMk id="1026" creationId="{9AD470AA-526A-214D-9B5D-A8509DE354ED}"/>
          </ac:picMkLst>
        </pc:picChg>
      </pc:sldChg>
      <pc:sldChg chg="del ord">
        <pc:chgData name="Scott Teeples" userId="d10d1ca6b42c3bca" providerId="LiveId" clId="{764D0F88-4109-4A01-B640-43E14F5340AD}" dt="2025-08-10T00:46:49.947" v="4179" actId="2696"/>
        <pc:sldMkLst>
          <pc:docMk/>
          <pc:sldMk cId="4117477794" sldId="259"/>
        </pc:sldMkLst>
      </pc:sldChg>
      <pc:sldChg chg="addSp delSp modSp mod ord modAnim">
        <pc:chgData name="Scott Teeples" userId="d10d1ca6b42c3bca" providerId="LiveId" clId="{764D0F88-4109-4A01-B640-43E14F5340AD}" dt="2025-08-11T22:16:44.975" v="6482"/>
        <pc:sldMkLst>
          <pc:docMk/>
          <pc:sldMk cId="1928505573" sldId="260"/>
        </pc:sldMkLst>
        <pc:spChg chg="mod">
          <ac:chgData name="Scott Teeples" userId="d10d1ca6b42c3bca" providerId="LiveId" clId="{764D0F88-4109-4A01-B640-43E14F5340AD}" dt="2025-08-11T22:16:22.222" v="6480" actId="27636"/>
          <ac:spMkLst>
            <pc:docMk/>
            <pc:sldMk cId="1928505573" sldId="260"/>
            <ac:spMk id="2" creationId="{2280FB16-23AC-C587-2DE7-4D6EDC001A9B}"/>
          </ac:spMkLst>
        </pc:spChg>
        <pc:picChg chg="add mod">
          <ac:chgData name="Scott Teeples" userId="d10d1ca6b42c3bca" providerId="LiveId" clId="{764D0F88-4109-4A01-B640-43E14F5340AD}" dt="2025-08-11T21:01:26.456" v="5635" actId="14100"/>
          <ac:picMkLst>
            <pc:docMk/>
            <pc:sldMk cId="1928505573" sldId="260"/>
            <ac:picMk id="3" creationId="{06DDD656-96F2-F0EB-94D7-AE4FE914DE33}"/>
          </ac:picMkLst>
        </pc:picChg>
        <pc:picChg chg="mod">
          <ac:chgData name="Scott Teeples" userId="d10d1ca6b42c3bca" providerId="LiveId" clId="{764D0F88-4109-4A01-B640-43E14F5340AD}" dt="2025-08-11T21:01:05.844" v="5629" actId="1076"/>
          <ac:picMkLst>
            <pc:docMk/>
            <pc:sldMk cId="1928505573" sldId="260"/>
            <ac:picMk id="4" creationId="{A2CC8D8C-CE58-CCCB-28E6-0236A753ACE0}"/>
          </ac:picMkLst>
        </pc:picChg>
      </pc:sldChg>
      <pc:sldChg chg="modSp mod ord">
        <pc:chgData name="Scott Teeples" userId="d10d1ca6b42c3bca" providerId="LiveId" clId="{764D0F88-4109-4A01-B640-43E14F5340AD}" dt="2025-08-11T20:58:18.065" v="5602" actId="14100"/>
        <pc:sldMkLst>
          <pc:docMk/>
          <pc:sldMk cId="3991279164" sldId="261"/>
        </pc:sldMkLst>
        <pc:spChg chg="mod">
          <ac:chgData name="Scott Teeples" userId="d10d1ca6b42c3bca" providerId="LiveId" clId="{764D0F88-4109-4A01-B640-43E14F5340AD}" dt="2025-08-11T20:58:10.172" v="5600" actId="14100"/>
          <ac:spMkLst>
            <pc:docMk/>
            <pc:sldMk cId="3991279164" sldId="261"/>
            <ac:spMk id="2" creationId="{2280FB16-23AC-C587-2DE7-4D6EDC001A9B}"/>
          </ac:spMkLst>
        </pc:spChg>
        <pc:picChg chg="mod">
          <ac:chgData name="Scott Teeples" userId="d10d1ca6b42c3bca" providerId="LiveId" clId="{764D0F88-4109-4A01-B640-43E14F5340AD}" dt="2025-08-11T20:58:18.065" v="5602" actId="14100"/>
          <ac:picMkLst>
            <pc:docMk/>
            <pc:sldMk cId="3991279164" sldId="261"/>
            <ac:picMk id="4" creationId="{26763A13-22B9-92CC-35B5-8BD5A4386DE9}"/>
          </ac:picMkLst>
        </pc:picChg>
      </pc:sldChg>
      <pc:sldChg chg="addSp delSp modSp mod ord modAnim">
        <pc:chgData name="Scott Teeples" userId="d10d1ca6b42c3bca" providerId="LiveId" clId="{764D0F88-4109-4A01-B640-43E14F5340AD}" dt="2025-08-13T20:12:18.968" v="7306"/>
        <pc:sldMkLst>
          <pc:docMk/>
          <pc:sldMk cId="2163185833" sldId="262"/>
        </pc:sldMkLst>
        <pc:spChg chg="mod">
          <ac:chgData name="Scott Teeples" userId="d10d1ca6b42c3bca" providerId="LiveId" clId="{764D0F88-4109-4A01-B640-43E14F5340AD}" dt="2025-08-13T20:10:56.877" v="7298" actId="1076"/>
          <ac:spMkLst>
            <pc:docMk/>
            <pc:sldMk cId="2163185833" sldId="262"/>
            <ac:spMk id="2" creationId="{2280FB16-23AC-C587-2DE7-4D6EDC001A9B}"/>
          </ac:spMkLst>
        </pc:spChg>
        <pc:spChg chg="mod">
          <ac:chgData name="Scott Teeples" userId="d10d1ca6b42c3bca" providerId="LiveId" clId="{764D0F88-4109-4A01-B640-43E14F5340AD}" dt="2025-08-13T20:11:10.724" v="7301" actId="1076"/>
          <ac:spMkLst>
            <pc:docMk/>
            <pc:sldMk cId="2163185833" sldId="262"/>
            <ac:spMk id="3" creationId="{931159C3-FEA9-6425-7539-CBE1241E7AF9}"/>
          </ac:spMkLst>
        </pc:spChg>
        <pc:picChg chg="mod">
          <ac:chgData name="Scott Teeples" userId="d10d1ca6b42c3bca" providerId="LiveId" clId="{764D0F88-4109-4A01-B640-43E14F5340AD}" dt="2025-08-13T20:10:50.108" v="7296" actId="14100"/>
          <ac:picMkLst>
            <pc:docMk/>
            <pc:sldMk cId="2163185833" sldId="262"/>
            <ac:picMk id="8" creationId="{47E508BA-651E-1D89-3BE9-EB6076199F87}"/>
          </ac:picMkLst>
        </pc:picChg>
        <pc:picChg chg="add mod">
          <ac:chgData name="Scott Teeples" userId="d10d1ca6b42c3bca" providerId="LiveId" clId="{764D0F88-4109-4A01-B640-43E14F5340AD}" dt="2025-08-13T20:11:21.194" v="7304" actId="1076"/>
          <ac:picMkLst>
            <pc:docMk/>
            <pc:sldMk cId="2163185833" sldId="262"/>
            <ac:picMk id="4098" creationId="{34E0566C-D3BF-FEDF-D228-B419AD6DEBA3}"/>
          </ac:picMkLst>
        </pc:picChg>
      </pc:sldChg>
      <pc:sldChg chg="del">
        <pc:chgData name="Scott Teeples" userId="d10d1ca6b42c3bca" providerId="LiveId" clId="{764D0F88-4109-4A01-B640-43E14F5340AD}" dt="2025-08-10T00:42:40.270" v="4164" actId="2696"/>
        <pc:sldMkLst>
          <pc:docMk/>
          <pc:sldMk cId="3891995853" sldId="263"/>
        </pc:sldMkLst>
      </pc:sldChg>
      <pc:sldChg chg="modSp mod">
        <pc:chgData name="Scott Teeples" userId="d10d1ca6b42c3bca" providerId="LiveId" clId="{764D0F88-4109-4A01-B640-43E14F5340AD}" dt="2025-08-10T00:50:41.736" v="4194"/>
        <pc:sldMkLst>
          <pc:docMk/>
          <pc:sldMk cId="1747244030" sldId="264"/>
        </pc:sldMkLst>
        <pc:spChg chg="mod">
          <ac:chgData name="Scott Teeples" userId="d10d1ca6b42c3bca" providerId="LiveId" clId="{764D0F88-4109-4A01-B640-43E14F5340AD}" dt="2025-08-10T00:50:41.736" v="4194"/>
          <ac:spMkLst>
            <pc:docMk/>
            <pc:sldMk cId="1747244030" sldId="264"/>
            <ac:spMk id="2" creationId="{2280FB16-23AC-C587-2DE7-4D6EDC001A9B}"/>
          </ac:spMkLst>
        </pc:spChg>
      </pc:sldChg>
      <pc:sldChg chg="modSp mod">
        <pc:chgData name="Scott Teeples" userId="d10d1ca6b42c3bca" providerId="LiveId" clId="{764D0F88-4109-4A01-B640-43E14F5340AD}" dt="2025-08-13T20:13:15.226" v="7309" actId="14100"/>
        <pc:sldMkLst>
          <pc:docMk/>
          <pc:sldMk cId="3613565696" sldId="265"/>
        </pc:sldMkLst>
        <pc:spChg chg="mod">
          <ac:chgData name="Scott Teeples" userId="d10d1ca6b42c3bca" providerId="LiveId" clId="{764D0F88-4109-4A01-B640-43E14F5340AD}" dt="2025-08-13T20:13:15.226" v="7309" actId="14100"/>
          <ac:spMkLst>
            <pc:docMk/>
            <pc:sldMk cId="3613565696" sldId="265"/>
            <ac:spMk id="2" creationId="{2280FB16-23AC-C587-2DE7-4D6EDC001A9B}"/>
          </ac:spMkLst>
        </pc:spChg>
        <pc:picChg chg="mod">
          <ac:chgData name="Scott Teeples" userId="d10d1ca6b42c3bca" providerId="LiveId" clId="{764D0F88-4109-4A01-B640-43E14F5340AD}" dt="2025-08-13T20:13:09.335" v="7308" actId="1076"/>
          <ac:picMkLst>
            <pc:docMk/>
            <pc:sldMk cId="3613565696" sldId="265"/>
            <ac:picMk id="4" creationId="{F1F7068B-9E8E-E53E-1F75-4A14EE02C7A7}"/>
          </ac:picMkLst>
        </pc:picChg>
      </pc:sldChg>
      <pc:sldChg chg="modSp mod">
        <pc:chgData name="Scott Teeples" userId="d10d1ca6b42c3bca" providerId="LiveId" clId="{764D0F88-4109-4A01-B640-43E14F5340AD}" dt="2025-08-15T17:55:57.094" v="7362" actId="14100"/>
        <pc:sldMkLst>
          <pc:docMk/>
          <pc:sldMk cId="1365997157" sldId="266"/>
        </pc:sldMkLst>
        <pc:spChg chg="mod">
          <ac:chgData name="Scott Teeples" userId="d10d1ca6b42c3bca" providerId="LiveId" clId="{764D0F88-4109-4A01-B640-43E14F5340AD}" dt="2025-08-15T17:55:33.405" v="7358" actId="1076"/>
          <ac:spMkLst>
            <pc:docMk/>
            <pc:sldMk cId="1365997157" sldId="266"/>
            <ac:spMk id="2" creationId="{2280FB16-23AC-C587-2DE7-4D6EDC001A9B}"/>
          </ac:spMkLst>
        </pc:spChg>
        <pc:picChg chg="mod">
          <ac:chgData name="Scott Teeples" userId="d10d1ca6b42c3bca" providerId="LiveId" clId="{764D0F88-4109-4A01-B640-43E14F5340AD}" dt="2025-08-15T17:55:46.095" v="7360" actId="14100"/>
          <ac:picMkLst>
            <pc:docMk/>
            <pc:sldMk cId="1365997157" sldId="266"/>
            <ac:picMk id="6" creationId="{027C265A-DC1C-E226-8007-325319AA4D44}"/>
          </ac:picMkLst>
        </pc:picChg>
        <pc:picChg chg="mod">
          <ac:chgData name="Scott Teeples" userId="d10d1ca6b42c3bca" providerId="LiveId" clId="{764D0F88-4109-4A01-B640-43E14F5340AD}" dt="2025-08-15T17:55:57.094" v="7362" actId="14100"/>
          <ac:picMkLst>
            <pc:docMk/>
            <pc:sldMk cId="1365997157" sldId="266"/>
            <ac:picMk id="7" creationId="{AE97FA6B-A5BD-A7BF-B48A-D42EA8E01B3A}"/>
          </ac:picMkLst>
        </pc:picChg>
      </pc:sldChg>
      <pc:sldChg chg="modSp mod">
        <pc:chgData name="Scott Teeples" userId="d10d1ca6b42c3bca" providerId="LiveId" clId="{764D0F88-4109-4A01-B640-43E14F5340AD}" dt="2025-08-10T00:58:46.491" v="4383" actId="1076"/>
        <pc:sldMkLst>
          <pc:docMk/>
          <pc:sldMk cId="2824418134" sldId="268"/>
        </pc:sldMkLst>
        <pc:spChg chg="mod">
          <ac:chgData name="Scott Teeples" userId="d10d1ca6b42c3bca" providerId="LiveId" clId="{764D0F88-4109-4A01-B640-43E14F5340AD}" dt="2025-08-10T00:58:46.491" v="4383" actId="1076"/>
          <ac:spMkLst>
            <pc:docMk/>
            <pc:sldMk cId="2824418134" sldId="268"/>
            <ac:spMk id="2" creationId="{2280FB16-23AC-C587-2DE7-4D6EDC001A9B}"/>
          </ac:spMkLst>
        </pc:spChg>
      </pc:sldChg>
      <pc:sldChg chg="del">
        <pc:chgData name="Scott Teeples" userId="d10d1ca6b42c3bca" providerId="LiveId" clId="{764D0F88-4109-4A01-B640-43E14F5340AD}" dt="2025-08-10T00:55:06.375" v="4196" actId="2696"/>
        <pc:sldMkLst>
          <pc:docMk/>
          <pc:sldMk cId="1748851769" sldId="270"/>
        </pc:sldMkLst>
      </pc:sldChg>
      <pc:sldChg chg="del">
        <pc:chgData name="Scott Teeples" userId="d10d1ca6b42c3bca" providerId="LiveId" clId="{764D0F88-4109-4A01-B640-43E14F5340AD}" dt="2025-08-10T00:55:11.564" v="4197" actId="2696"/>
        <pc:sldMkLst>
          <pc:docMk/>
          <pc:sldMk cId="1639799684" sldId="276"/>
        </pc:sldMkLst>
      </pc:sldChg>
      <pc:sldChg chg="del">
        <pc:chgData name="Scott Teeples" userId="d10d1ca6b42c3bca" providerId="LiveId" clId="{764D0F88-4109-4A01-B640-43E14F5340AD}" dt="2025-08-10T00:55:37.568" v="4203" actId="2696"/>
        <pc:sldMkLst>
          <pc:docMk/>
          <pc:sldMk cId="1547133554" sldId="279"/>
        </pc:sldMkLst>
      </pc:sldChg>
      <pc:sldChg chg="del">
        <pc:chgData name="Scott Teeples" userId="d10d1ca6b42c3bca" providerId="LiveId" clId="{764D0F88-4109-4A01-B640-43E14F5340AD}" dt="2025-08-10T00:55:33.427" v="4202" actId="2696"/>
        <pc:sldMkLst>
          <pc:docMk/>
          <pc:sldMk cId="1552447951" sldId="280"/>
        </pc:sldMkLst>
      </pc:sldChg>
      <pc:sldChg chg="del">
        <pc:chgData name="Scott Teeples" userId="d10d1ca6b42c3bca" providerId="LiveId" clId="{764D0F88-4109-4A01-B640-43E14F5340AD}" dt="2025-08-10T00:55:28.926" v="4201" actId="2696"/>
        <pc:sldMkLst>
          <pc:docMk/>
          <pc:sldMk cId="4097508644" sldId="281"/>
        </pc:sldMkLst>
      </pc:sldChg>
      <pc:sldChg chg="del">
        <pc:chgData name="Scott Teeples" userId="d10d1ca6b42c3bca" providerId="LiveId" clId="{764D0F88-4109-4A01-B640-43E14F5340AD}" dt="2025-08-10T00:55:24.863" v="4200" actId="2696"/>
        <pc:sldMkLst>
          <pc:docMk/>
          <pc:sldMk cId="3301607683" sldId="282"/>
        </pc:sldMkLst>
      </pc:sldChg>
      <pc:sldChg chg="del">
        <pc:chgData name="Scott Teeples" userId="d10d1ca6b42c3bca" providerId="LiveId" clId="{764D0F88-4109-4A01-B640-43E14F5340AD}" dt="2025-08-10T00:55:20.832" v="4199" actId="2696"/>
        <pc:sldMkLst>
          <pc:docMk/>
          <pc:sldMk cId="4009514608" sldId="283"/>
        </pc:sldMkLst>
      </pc:sldChg>
      <pc:sldChg chg="del">
        <pc:chgData name="Scott Teeples" userId="d10d1ca6b42c3bca" providerId="LiveId" clId="{764D0F88-4109-4A01-B640-43E14F5340AD}" dt="2025-08-10T00:55:15.705" v="4198" actId="2696"/>
        <pc:sldMkLst>
          <pc:docMk/>
          <pc:sldMk cId="3971328492" sldId="284"/>
        </pc:sldMkLst>
      </pc:sldChg>
      <pc:sldChg chg="del">
        <pc:chgData name="Scott Teeples" userId="d10d1ca6b42c3bca" providerId="LiveId" clId="{764D0F88-4109-4A01-B640-43E14F5340AD}" dt="2025-08-10T00:55:42.567" v="4204" actId="2696"/>
        <pc:sldMkLst>
          <pc:docMk/>
          <pc:sldMk cId="3757302621" sldId="285"/>
        </pc:sldMkLst>
      </pc:sldChg>
      <pc:sldChg chg="modSp del mod">
        <pc:chgData name="Scott Teeples" userId="d10d1ca6b42c3bca" providerId="LiveId" clId="{764D0F88-4109-4A01-B640-43E14F5340AD}" dt="2025-08-11T21:15:31.287" v="5756" actId="2696"/>
        <pc:sldMkLst>
          <pc:docMk/>
          <pc:sldMk cId="3645624313" sldId="286"/>
        </pc:sldMkLst>
      </pc:sldChg>
      <pc:sldChg chg="addSp modSp mod">
        <pc:chgData name="Scott Teeples" userId="d10d1ca6b42c3bca" providerId="LiveId" clId="{764D0F88-4109-4A01-B640-43E14F5340AD}" dt="2025-08-11T23:13:55.644" v="6939" actId="1076"/>
        <pc:sldMkLst>
          <pc:docMk/>
          <pc:sldMk cId="2947996208" sldId="287"/>
        </pc:sldMkLst>
        <pc:spChg chg="mod">
          <ac:chgData name="Scott Teeples" userId="d10d1ca6b42c3bca" providerId="LiveId" clId="{764D0F88-4109-4A01-B640-43E14F5340AD}" dt="2025-08-10T01:14:32.559" v="4926" actId="14100"/>
          <ac:spMkLst>
            <pc:docMk/>
            <pc:sldMk cId="2947996208" sldId="287"/>
            <ac:spMk id="2" creationId="{2280FB16-23AC-C587-2DE7-4D6EDC001A9B}"/>
          </ac:spMkLst>
        </pc:spChg>
        <pc:picChg chg="add mod">
          <ac:chgData name="Scott Teeples" userId="d10d1ca6b42c3bca" providerId="LiveId" clId="{764D0F88-4109-4A01-B640-43E14F5340AD}" dt="2025-08-11T23:13:55.644" v="6939" actId="1076"/>
          <ac:picMkLst>
            <pc:docMk/>
            <pc:sldMk cId="2947996208" sldId="287"/>
            <ac:picMk id="3" creationId="{F7439F39-E156-2C20-8059-F89FC8C0581E}"/>
          </ac:picMkLst>
        </pc:picChg>
      </pc:sldChg>
      <pc:sldChg chg="addSp modSp mod">
        <pc:chgData name="Scott Teeples" userId="d10d1ca6b42c3bca" providerId="LiveId" clId="{764D0F88-4109-4A01-B640-43E14F5340AD}" dt="2025-08-15T18:40:37.354" v="7436" actId="1076"/>
        <pc:sldMkLst>
          <pc:docMk/>
          <pc:sldMk cId="2687208444" sldId="288"/>
        </pc:sldMkLst>
        <pc:spChg chg="mod">
          <ac:chgData name="Scott Teeples" userId="d10d1ca6b42c3bca" providerId="LiveId" clId="{764D0F88-4109-4A01-B640-43E14F5340AD}" dt="2025-08-15T18:40:37.354" v="7436" actId="1076"/>
          <ac:spMkLst>
            <pc:docMk/>
            <pc:sldMk cId="2687208444" sldId="288"/>
            <ac:spMk id="2" creationId="{2280FB16-23AC-C587-2DE7-4D6EDC001A9B}"/>
          </ac:spMkLst>
        </pc:spChg>
        <pc:picChg chg="add mod">
          <ac:chgData name="Scott Teeples" userId="d10d1ca6b42c3bca" providerId="LiveId" clId="{764D0F88-4109-4A01-B640-43E14F5340AD}" dt="2025-08-15T18:40:30.113" v="7435" actId="1076"/>
          <ac:picMkLst>
            <pc:docMk/>
            <pc:sldMk cId="2687208444" sldId="288"/>
            <ac:picMk id="9218" creationId="{08C2C1C3-43A1-35B4-B3F2-775D1BBE65F2}"/>
          </ac:picMkLst>
        </pc:picChg>
      </pc:sldChg>
      <pc:sldChg chg="delSp modSp del mod modAnim">
        <pc:chgData name="Scott Teeples" userId="d10d1ca6b42c3bca" providerId="LiveId" clId="{764D0F88-4109-4A01-B640-43E14F5340AD}" dt="2025-08-11T21:32:10.322" v="5893" actId="2696"/>
        <pc:sldMkLst>
          <pc:docMk/>
          <pc:sldMk cId="4202779020" sldId="289"/>
        </pc:sldMkLst>
      </pc:sldChg>
      <pc:sldChg chg="modSp del mod modAnim">
        <pc:chgData name="Scott Teeples" userId="d10d1ca6b42c3bca" providerId="LiveId" clId="{764D0F88-4109-4A01-B640-43E14F5340AD}" dt="2025-08-11T21:40:17.850" v="5934" actId="2696"/>
        <pc:sldMkLst>
          <pc:docMk/>
          <pc:sldMk cId="1558468903" sldId="290"/>
        </pc:sldMkLst>
      </pc:sldChg>
      <pc:sldChg chg="delSp modSp del mod modAnim">
        <pc:chgData name="Scott Teeples" userId="d10d1ca6b42c3bca" providerId="LiveId" clId="{764D0F88-4109-4A01-B640-43E14F5340AD}" dt="2025-08-11T21:45:47.391" v="5961" actId="2696"/>
        <pc:sldMkLst>
          <pc:docMk/>
          <pc:sldMk cId="1566555122" sldId="291"/>
        </pc:sldMkLst>
      </pc:sldChg>
      <pc:sldChg chg="modSp del mod">
        <pc:chgData name="Scott Teeples" userId="d10d1ca6b42c3bca" providerId="LiveId" clId="{764D0F88-4109-4A01-B640-43E14F5340AD}" dt="2025-08-11T21:47:54.942" v="6074" actId="2696"/>
        <pc:sldMkLst>
          <pc:docMk/>
          <pc:sldMk cId="2830191432" sldId="292"/>
        </pc:sldMkLst>
      </pc:sldChg>
      <pc:sldChg chg="addSp modSp mod">
        <pc:chgData name="Scott Teeples" userId="d10d1ca6b42c3bca" providerId="LiveId" clId="{764D0F88-4109-4A01-B640-43E14F5340AD}" dt="2025-08-15T18:27:20.273" v="7401" actId="14100"/>
        <pc:sldMkLst>
          <pc:docMk/>
          <pc:sldMk cId="2275823883" sldId="293"/>
        </pc:sldMkLst>
        <pc:spChg chg="mod">
          <ac:chgData name="Scott Teeples" userId="d10d1ca6b42c3bca" providerId="LiveId" clId="{764D0F88-4109-4A01-B640-43E14F5340AD}" dt="2025-08-15T17:19:50.285" v="7323" actId="27636"/>
          <ac:spMkLst>
            <pc:docMk/>
            <pc:sldMk cId="2275823883" sldId="293"/>
            <ac:spMk id="2" creationId="{2280FB16-23AC-C587-2DE7-4D6EDC001A9B}"/>
          </ac:spMkLst>
        </pc:spChg>
        <pc:picChg chg="mod">
          <ac:chgData name="Scott Teeples" userId="d10d1ca6b42c3bca" providerId="LiveId" clId="{764D0F88-4109-4A01-B640-43E14F5340AD}" dt="2025-08-15T18:27:20.273" v="7401" actId="14100"/>
          <ac:picMkLst>
            <pc:docMk/>
            <pc:sldMk cId="2275823883" sldId="293"/>
            <ac:picMk id="4" creationId="{34D8CF07-1EF1-9399-CE7D-81A8F0A3581C}"/>
          </ac:picMkLst>
        </pc:picChg>
        <pc:picChg chg="add mod">
          <ac:chgData name="Scott Teeples" userId="d10d1ca6b42c3bca" providerId="LiveId" clId="{764D0F88-4109-4A01-B640-43E14F5340AD}" dt="2025-08-15T18:27:08.709" v="7398" actId="1076"/>
          <ac:picMkLst>
            <pc:docMk/>
            <pc:sldMk cId="2275823883" sldId="293"/>
            <ac:picMk id="6146" creationId="{05BA8371-3D62-7B7A-75FC-C4F1D60FE6DF}"/>
          </ac:picMkLst>
        </pc:picChg>
      </pc:sldChg>
      <pc:sldChg chg="addSp modSp mod">
        <pc:chgData name="Scott Teeples" userId="d10d1ca6b42c3bca" providerId="LiveId" clId="{764D0F88-4109-4A01-B640-43E14F5340AD}" dt="2025-08-11T23:18:05.726" v="6957" actId="14100"/>
        <pc:sldMkLst>
          <pc:docMk/>
          <pc:sldMk cId="2785343177" sldId="294"/>
        </pc:sldMkLst>
        <pc:spChg chg="mod">
          <ac:chgData name="Scott Teeples" userId="d10d1ca6b42c3bca" providerId="LiveId" clId="{764D0F88-4109-4A01-B640-43E14F5340AD}" dt="2025-08-11T23:17:57.710" v="6955" actId="1076"/>
          <ac:spMkLst>
            <pc:docMk/>
            <pc:sldMk cId="2785343177" sldId="294"/>
            <ac:spMk id="2" creationId="{2280FB16-23AC-C587-2DE7-4D6EDC001A9B}"/>
          </ac:spMkLst>
        </pc:spChg>
        <pc:picChg chg="add mod">
          <ac:chgData name="Scott Teeples" userId="d10d1ca6b42c3bca" providerId="LiveId" clId="{764D0F88-4109-4A01-B640-43E14F5340AD}" dt="2025-08-11T23:18:05.726" v="6957" actId="14100"/>
          <ac:picMkLst>
            <pc:docMk/>
            <pc:sldMk cId="2785343177" sldId="294"/>
            <ac:picMk id="5122" creationId="{A98591ED-AAB6-0D7B-8BF8-BF00A4553718}"/>
          </ac:picMkLst>
        </pc:picChg>
      </pc:sldChg>
      <pc:sldChg chg="modSp mod">
        <pc:chgData name="Scott Teeples" userId="d10d1ca6b42c3bca" providerId="LiveId" clId="{764D0F88-4109-4A01-B640-43E14F5340AD}" dt="2025-08-11T21:52:37.473" v="6137" actId="1076"/>
        <pc:sldMkLst>
          <pc:docMk/>
          <pc:sldMk cId="3014574115" sldId="295"/>
        </pc:sldMkLst>
        <pc:spChg chg="mod">
          <ac:chgData name="Scott Teeples" userId="d10d1ca6b42c3bca" providerId="LiveId" clId="{764D0F88-4109-4A01-B640-43E14F5340AD}" dt="2025-08-11T21:52:30.848" v="6136" actId="14100"/>
          <ac:spMkLst>
            <pc:docMk/>
            <pc:sldMk cId="3014574115" sldId="295"/>
            <ac:spMk id="2" creationId="{2280FB16-23AC-C587-2DE7-4D6EDC001A9B}"/>
          </ac:spMkLst>
        </pc:spChg>
        <pc:picChg chg="mod">
          <ac:chgData name="Scott Teeples" userId="d10d1ca6b42c3bca" providerId="LiveId" clId="{764D0F88-4109-4A01-B640-43E14F5340AD}" dt="2025-08-11T21:52:14.120" v="6134" actId="1076"/>
          <ac:picMkLst>
            <pc:docMk/>
            <pc:sldMk cId="3014574115" sldId="295"/>
            <ac:picMk id="4" creationId="{0CC87152-FC5F-66C9-D629-73419D89960D}"/>
          </ac:picMkLst>
        </pc:picChg>
        <pc:picChg chg="mod">
          <ac:chgData name="Scott Teeples" userId="d10d1ca6b42c3bca" providerId="LiveId" clId="{764D0F88-4109-4A01-B640-43E14F5340AD}" dt="2025-08-11T21:52:37.473" v="6137" actId="1076"/>
          <ac:picMkLst>
            <pc:docMk/>
            <pc:sldMk cId="3014574115" sldId="295"/>
            <ac:picMk id="7" creationId="{7B134605-11C2-997F-9097-5A78BB1E22CD}"/>
          </ac:picMkLst>
        </pc:picChg>
        <pc:picChg chg="mod">
          <ac:chgData name="Scott Teeples" userId="d10d1ca6b42c3bca" providerId="LiveId" clId="{764D0F88-4109-4A01-B640-43E14F5340AD}" dt="2025-08-11T21:51:55.258" v="6131" actId="1076"/>
          <ac:picMkLst>
            <pc:docMk/>
            <pc:sldMk cId="3014574115" sldId="295"/>
            <ac:picMk id="9" creationId="{E6ACC534-5EB6-89C4-8536-EFBFE982D7C5}"/>
          </ac:picMkLst>
        </pc:picChg>
      </pc:sldChg>
      <pc:sldChg chg="modSp mod">
        <pc:chgData name="Scott Teeples" userId="d10d1ca6b42c3bca" providerId="LiveId" clId="{764D0F88-4109-4A01-B640-43E14F5340AD}" dt="2025-08-11T22:09:26.376" v="6419" actId="1076"/>
        <pc:sldMkLst>
          <pc:docMk/>
          <pc:sldMk cId="747501846" sldId="296"/>
        </pc:sldMkLst>
        <pc:spChg chg="mod">
          <ac:chgData name="Scott Teeples" userId="d10d1ca6b42c3bca" providerId="LiveId" clId="{764D0F88-4109-4A01-B640-43E14F5340AD}" dt="2025-08-11T22:09:26.376" v="6419" actId="1076"/>
          <ac:spMkLst>
            <pc:docMk/>
            <pc:sldMk cId="747501846" sldId="296"/>
            <ac:spMk id="2" creationId="{2280FB16-23AC-C587-2DE7-4D6EDC001A9B}"/>
          </ac:spMkLst>
        </pc:spChg>
      </pc:sldChg>
      <pc:sldChg chg="addSp modSp mod">
        <pc:chgData name="Scott Teeples" userId="d10d1ca6b42c3bca" providerId="LiveId" clId="{764D0F88-4109-4A01-B640-43E14F5340AD}" dt="2025-08-15T18:39:24.856" v="7431" actId="14100"/>
        <pc:sldMkLst>
          <pc:docMk/>
          <pc:sldMk cId="4043726519" sldId="297"/>
        </pc:sldMkLst>
        <pc:spChg chg="mod">
          <ac:chgData name="Scott Teeples" userId="d10d1ca6b42c3bca" providerId="LiveId" clId="{764D0F88-4109-4A01-B640-43E14F5340AD}" dt="2025-08-15T18:39:04.315" v="7429" actId="1076"/>
          <ac:spMkLst>
            <pc:docMk/>
            <pc:sldMk cId="4043726519" sldId="297"/>
            <ac:spMk id="2" creationId="{2280FB16-23AC-C587-2DE7-4D6EDC001A9B}"/>
          </ac:spMkLst>
        </pc:spChg>
        <pc:picChg chg="mod">
          <ac:chgData name="Scott Teeples" userId="d10d1ca6b42c3bca" providerId="LiveId" clId="{764D0F88-4109-4A01-B640-43E14F5340AD}" dt="2025-08-10T02:01:24.039" v="5517" actId="1076"/>
          <ac:picMkLst>
            <pc:docMk/>
            <pc:sldMk cId="4043726519" sldId="297"/>
            <ac:picMk id="3" creationId="{EB765C4B-52B7-DB03-47BB-39AB326145CF}"/>
          </ac:picMkLst>
        </pc:picChg>
        <pc:picChg chg="add mod">
          <ac:chgData name="Scott Teeples" userId="d10d1ca6b42c3bca" providerId="LiveId" clId="{764D0F88-4109-4A01-B640-43E14F5340AD}" dt="2025-08-15T18:39:24.856" v="7431" actId="14100"/>
          <ac:picMkLst>
            <pc:docMk/>
            <pc:sldMk cId="4043726519" sldId="297"/>
            <ac:picMk id="8194" creationId="{ACE09D03-92BD-C6E3-8756-CDE5605109B2}"/>
          </ac:picMkLst>
        </pc:picChg>
      </pc:sldChg>
      <pc:sldChg chg="modSp mod">
        <pc:chgData name="Scott Teeples" userId="d10d1ca6b42c3bca" providerId="LiveId" clId="{764D0F88-4109-4A01-B640-43E14F5340AD}" dt="2025-08-15T18:35:54.711" v="7425" actId="1035"/>
        <pc:sldMkLst>
          <pc:docMk/>
          <pc:sldMk cId="3478202012" sldId="298"/>
        </pc:sldMkLst>
        <pc:spChg chg="mod">
          <ac:chgData name="Scott Teeples" userId="d10d1ca6b42c3bca" providerId="LiveId" clId="{764D0F88-4109-4A01-B640-43E14F5340AD}" dt="2025-08-15T18:35:54.711" v="7425" actId="1035"/>
          <ac:spMkLst>
            <pc:docMk/>
            <pc:sldMk cId="3478202012" sldId="298"/>
            <ac:spMk id="2" creationId="{2280FB16-23AC-C587-2DE7-4D6EDC001A9B}"/>
          </ac:spMkLst>
        </pc:spChg>
      </pc:sldChg>
      <pc:sldChg chg="modSp mod">
        <pc:chgData name="Scott Teeples" userId="d10d1ca6b42c3bca" providerId="LiveId" clId="{764D0F88-4109-4A01-B640-43E14F5340AD}" dt="2025-08-10T02:01:42.946" v="5519" actId="1076"/>
        <pc:sldMkLst>
          <pc:docMk/>
          <pc:sldMk cId="1376023852" sldId="299"/>
        </pc:sldMkLst>
        <pc:spChg chg="mod">
          <ac:chgData name="Scott Teeples" userId="d10d1ca6b42c3bca" providerId="LiveId" clId="{764D0F88-4109-4A01-B640-43E14F5340AD}" dt="2025-08-10T02:01:42.946" v="5519" actId="1076"/>
          <ac:spMkLst>
            <pc:docMk/>
            <pc:sldMk cId="1376023852" sldId="299"/>
            <ac:spMk id="2" creationId="{2280FB16-23AC-C587-2DE7-4D6EDC001A9B}"/>
          </ac:spMkLst>
        </pc:spChg>
      </pc:sldChg>
      <pc:sldChg chg="modSp mod">
        <pc:chgData name="Scott Teeples" userId="d10d1ca6b42c3bca" providerId="LiveId" clId="{764D0F88-4109-4A01-B640-43E14F5340AD}" dt="2025-08-11T22:11:00.046" v="6429" actId="1076"/>
        <pc:sldMkLst>
          <pc:docMk/>
          <pc:sldMk cId="2097927797" sldId="300"/>
        </pc:sldMkLst>
        <pc:spChg chg="mod">
          <ac:chgData name="Scott Teeples" userId="d10d1ca6b42c3bca" providerId="LiveId" clId="{764D0F88-4109-4A01-B640-43E14F5340AD}" dt="2025-08-11T22:11:00.046" v="6429" actId="1076"/>
          <ac:spMkLst>
            <pc:docMk/>
            <pc:sldMk cId="2097927797" sldId="300"/>
            <ac:spMk id="2" creationId="{2280FB16-23AC-C587-2DE7-4D6EDC001A9B}"/>
          </ac:spMkLst>
        </pc:spChg>
      </pc:sldChg>
      <pc:sldChg chg="modSp mod modAnim">
        <pc:chgData name="Scott Teeples" userId="d10d1ca6b42c3bca" providerId="LiveId" clId="{764D0F88-4109-4A01-B640-43E14F5340AD}" dt="2025-08-11T23:22:47.904" v="6985"/>
        <pc:sldMkLst>
          <pc:docMk/>
          <pc:sldMk cId="3535131249" sldId="301"/>
        </pc:sldMkLst>
        <pc:spChg chg="mod">
          <ac:chgData name="Scott Teeples" userId="d10d1ca6b42c3bca" providerId="LiveId" clId="{764D0F88-4109-4A01-B640-43E14F5340AD}" dt="2025-08-09T23:49:24.208" v="2406" actId="27636"/>
          <ac:spMkLst>
            <pc:docMk/>
            <pc:sldMk cId="3535131249" sldId="301"/>
            <ac:spMk id="2" creationId="{2280FB16-23AC-C587-2DE7-4D6EDC001A9B}"/>
          </ac:spMkLst>
        </pc:spChg>
      </pc:sldChg>
      <pc:sldChg chg="modSp mod">
        <pc:chgData name="Scott Teeples" userId="d10d1ca6b42c3bca" providerId="LiveId" clId="{764D0F88-4109-4A01-B640-43E14F5340AD}" dt="2025-08-11T23:23:08.567" v="6989" actId="1076"/>
        <pc:sldMkLst>
          <pc:docMk/>
          <pc:sldMk cId="1705068750" sldId="302"/>
        </pc:sldMkLst>
        <pc:spChg chg="mod">
          <ac:chgData name="Scott Teeples" userId="d10d1ca6b42c3bca" providerId="LiveId" clId="{764D0F88-4109-4A01-B640-43E14F5340AD}" dt="2025-08-11T21:54:15.640" v="6164" actId="1076"/>
          <ac:spMkLst>
            <pc:docMk/>
            <pc:sldMk cId="1705068750" sldId="302"/>
            <ac:spMk id="2" creationId="{2280FB16-23AC-C587-2DE7-4D6EDC001A9B}"/>
          </ac:spMkLst>
        </pc:spChg>
        <pc:picChg chg="mod">
          <ac:chgData name="Scott Teeples" userId="d10d1ca6b42c3bca" providerId="LiveId" clId="{764D0F88-4109-4A01-B640-43E14F5340AD}" dt="2025-08-11T23:23:08.567" v="6989" actId="1076"/>
          <ac:picMkLst>
            <pc:docMk/>
            <pc:sldMk cId="1705068750" sldId="302"/>
            <ac:picMk id="4" creationId="{C9BA3BDB-2BAB-D7D9-C1E0-EAF71DB1F3CB}"/>
          </ac:picMkLst>
        </pc:picChg>
      </pc:sldChg>
      <pc:sldChg chg="modSp mod">
        <pc:chgData name="Scott Teeples" userId="d10d1ca6b42c3bca" providerId="LiveId" clId="{764D0F88-4109-4A01-B640-43E14F5340AD}" dt="2025-08-11T22:47:26.834" v="6819" actId="113"/>
        <pc:sldMkLst>
          <pc:docMk/>
          <pc:sldMk cId="650933554" sldId="303"/>
        </pc:sldMkLst>
        <pc:spChg chg="mod">
          <ac:chgData name="Scott Teeples" userId="d10d1ca6b42c3bca" providerId="LiveId" clId="{764D0F88-4109-4A01-B640-43E14F5340AD}" dt="2025-08-11T22:47:26.834" v="6819" actId="113"/>
          <ac:spMkLst>
            <pc:docMk/>
            <pc:sldMk cId="650933554" sldId="303"/>
            <ac:spMk id="2" creationId="{2280FB16-23AC-C587-2DE7-4D6EDC001A9B}"/>
          </ac:spMkLst>
        </pc:spChg>
        <pc:picChg chg="mod">
          <ac:chgData name="Scott Teeples" userId="d10d1ca6b42c3bca" providerId="LiveId" clId="{764D0F88-4109-4A01-B640-43E14F5340AD}" dt="2025-08-11T21:55:45.871" v="6246" actId="1076"/>
          <ac:picMkLst>
            <pc:docMk/>
            <pc:sldMk cId="650933554" sldId="303"/>
            <ac:picMk id="3" creationId="{98500525-8216-1895-0B04-6C259B3FBCC6}"/>
          </ac:picMkLst>
        </pc:picChg>
      </pc:sldChg>
      <pc:sldChg chg="addSp modSp mod">
        <pc:chgData name="Scott Teeples" userId="d10d1ca6b42c3bca" providerId="LiveId" clId="{764D0F88-4109-4A01-B640-43E14F5340AD}" dt="2025-08-11T23:28:27.090" v="7015" actId="1076"/>
        <pc:sldMkLst>
          <pc:docMk/>
          <pc:sldMk cId="2426799552" sldId="304"/>
        </pc:sldMkLst>
        <pc:spChg chg="mod">
          <ac:chgData name="Scott Teeples" userId="d10d1ca6b42c3bca" providerId="LiveId" clId="{764D0F88-4109-4A01-B640-43E14F5340AD}" dt="2025-08-11T23:23:40.177" v="6990" actId="255"/>
          <ac:spMkLst>
            <pc:docMk/>
            <pc:sldMk cId="2426799552" sldId="304"/>
            <ac:spMk id="2" creationId="{2280FB16-23AC-C587-2DE7-4D6EDC001A9B}"/>
          </ac:spMkLst>
        </pc:spChg>
        <pc:spChg chg="add mod">
          <ac:chgData name="Scott Teeples" userId="d10d1ca6b42c3bca" providerId="LiveId" clId="{764D0F88-4109-4A01-B640-43E14F5340AD}" dt="2025-08-11T23:28:27.090" v="7015" actId="1076"/>
          <ac:spMkLst>
            <pc:docMk/>
            <pc:sldMk cId="2426799552" sldId="304"/>
            <ac:spMk id="3" creationId="{49D8027F-4304-3418-0E91-F978FACE9F9B}"/>
          </ac:spMkLst>
        </pc:spChg>
      </pc:sldChg>
      <pc:sldChg chg="addSp modSp mod">
        <pc:chgData name="Scott Teeples" userId="d10d1ca6b42c3bca" providerId="LiveId" clId="{764D0F88-4109-4A01-B640-43E14F5340AD}" dt="2025-08-11T23:30:28.404" v="7020" actId="1076"/>
        <pc:sldMkLst>
          <pc:docMk/>
          <pc:sldMk cId="1837021025" sldId="305"/>
        </pc:sldMkLst>
        <pc:spChg chg="mod">
          <ac:chgData name="Scott Teeples" userId="d10d1ca6b42c3bca" providerId="LiveId" clId="{764D0F88-4109-4A01-B640-43E14F5340AD}" dt="2025-08-11T21:57:38.087" v="6263" actId="20577"/>
          <ac:spMkLst>
            <pc:docMk/>
            <pc:sldMk cId="1837021025" sldId="305"/>
            <ac:spMk id="2" creationId="{2280FB16-23AC-C587-2DE7-4D6EDC001A9B}"/>
          </ac:spMkLst>
        </pc:spChg>
        <pc:picChg chg="add mod">
          <ac:chgData name="Scott Teeples" userId="d10d1ca6b42c3bca" providerId="LiveId" clId="{764D0F88-4109-4A01-B640-43E14F5340AD}" dt="2025-08-11T23:30:28.404" v="7020" actId="1076"/>
          <ac:picMkLst>
            <pc:docMk/>
            <pc:sldMk cId="1837021025" sldId="305"/>
            <ac:picMk id="9218" creationId="{1453483A-510D-E9F3-BB82-C409A142AA0B}"/>
          </ac:picMkLst>
        </pc:picChg>
      </pc:sldChg>
      <pc:sldChg chg="modSp del mod">
        <pc:chgData name="Scott Teeples" userId="d10d1ca6b42c3bca" providerId="LiveId" clId="{764D0F88-4109-4A01-B640-43E14F5340AD}" dt="2025-08-10T00:54:57.780" v="4195" actId="2696"/>
        <pc:sldMkLst>
          <pc:docMk/>
          <pc:sldMk cId="2772901611" sldId="306"/>
        </pc:sldMkLst>
      </pc:sldChg>
      <pc:sldChg chg="addSp modSp mod">
        <pc:chgData name="Scott Teeples" userId="d10d1ca6b42c3bca" providerId="LiveId" clId="{764D0F88-4109-4A01-B640-43E14F5340AD}" dt="2025-08-11T23:11:16.587" v="6921" actId="1076"/>
        <pc:sldMkLst>
          <pc:docMk/>
          <pc:sldMk cId="3266503562" sldId="307"/>
        </pc:sldMkLst>
        <pc:spChg chg="mod">
          <ac:chgData name="Scott Teeples" userId="d10d1ca6b42c3bca" providerId="LiveId" clId="{764D0F88-4109-4A01-B640-43E14F5340AD}" dt="2025-08-11T23:11:07.197" v="6918" actId="255"/>
          <ac:spMkLst>
            <pc:docMk/>
            <pc:sldMk cId="3266503562" sldId="307"/>
            <ac:spMk id="2" creationId="{2280FB16-23AC-C587-2DE7-4D6EDC001A9B}"/>
          </ac:spMkLst>
        </pc:spChg>
        <pc:picChg chg="add mod">
          <ac:chgData name="Scott Teeples" userId="d10d1ca6b42c3bca" providerId="LiveId" clId="{764D0F88-4109-4A01-B640-43E14F5340AD}" dt="2025-08-11T23:11:16.587" v="6921" actId="1076"/>
          <ac:picMkLst>
            <pc:docMk/>
            <pc:sldMk cId="3266503562" sldId="307"/>
            <ac:picMk id="3074" creationId="{DFDE5E32-F791-0F14-8C0E-EDC304654BEA}"/>
          </ac:picMkLst>
        </pc:picChg>
      </pc:sldChg>
      <pc:sldChg chg="addSp delSp modSp mod">
        <pc:chgData name="Scott Teeples" userId="d10d1ca6b42c3bca" providerId="LiveId" clId="{764D0F88-4109-4A01-B640-43E14F5340AD}" dt="2025-08-15T18:24:28.766" v="7394" actId="1076"/>
        <pc:sldMkLst>
          <pc:docMk/>
          <pc:sldMk cId="2745224787" sldId="308"/>
        </pc:sldMkLst>
        <pc:spChg chg="mod">
          <ac:chgData name="Scott Teeples" userId="d10d1ca6b42c3bca" providerId="LiveId" clId="{764D0F88-4109-4A01-B640-43E14F5340AD}" dt="2025-08-11T23:12:56.762" v="6933" actId="1076"/>
          <ac:spMkLst>
            <pc:docMk/>
            <pc:sldMk cId="2745224787" sldId="308"/>
            <ac:spMk id="2" creationId="{2280FB16-23AC-C587-2DE7-4D6EDC001A9B}"/>
          </ac:spMkLst>
        </pc:spChg>
        <pc:picChg chg="add mod">
          <ac:chgData name="Scott Teeples" userId="d10d1ca6b42c3bca" providerId="LiveId" clId="{764D0F88-4109-4A01-B640-43E14F5340AD}" dt="2025-08-15T18:23:34.377" v="7391" actId="1076"/>
          <ac:picMkLst>
            <pc:docMk/>
            <pc:sldMk cId="2745224787" sldId="308"/>
            <ac:picMk id="3" creationId="{BC8FFD91-C0F8-A6D6-1A99-EA15AAB718BB}"/>
          </ac:picMkLst>
        </pc:picChg>
        <pc:picChg chg="add mod">
          <ac:chgData name="Scott Teeples" userId="d10d1ca6b42c3bca" providerId="LiveId" clId="{764D0F88-4109-4A01-B640-43E14F5340AD}" dt="2025-08-15T18:24:28.766" v="7394" actId="1076"/>
          <ac:picMkLst>
            <pc:docMk/>
            <pc:sldMk cId="2745224787" sldId="308"/>
            <ac:picMk id="5124" creationId="{21E98743-1429-258D-95EA-4066713421C1}"/>
          </ac:picMkLst>
        </pc:picChg>
      </pc:sldChg>
      <pc:sldChg chg="addSp delSp modSp mod">
        <pc:chgData name="Scott Teeples" userId="d10d1ca6b42c3bca" providerId="LiveId" clId="{764D0F88-4109-4A01-B640-43E14F5340AD}" dt="2025-08-15T17:18:53.466" v="7316" actId="14100"/>
        <pc:sldMkLst>
          <pc:docMk/>
          <pc:sldMk cId="2758719276" sldId="309"/>
        </pc:sldMkLst>
        <pc:spChg chg="mod">
          <ac:chgData name="Scott Teeples" userId="d10d1ca6b42c3bca" providerId="LiveId" clId="{764D0F88-4109-4A01-B640-43E14F5340AD}" dt="2025-08-11T23:12:08.185" v="6926" actId="20577"/>
          <ac:spMkLst>
            <pc:docMk/>
            <pc:sldMk cId="2758719276" sldId="309"/>
            <ac:spMk id="2" creationId="{2280FB16-23AC-C587-2DE7-4D6EDC001A9B}"/>
          </ac:spMkLst>
        </pc:spChg>
        <pc:picChg chg="add mod">
          <ac:chgData name="Scott Teeples" userId="d10d1ca6b42c3bca" providerId="LiveId" clId="{764D0F88-4109-4A01-B640-43E14F5340AD}" dt="2025-08-15T17:18:53.466" v="7316" actId="14100"/>
          <ac:picMkLst>
            <pc:docMk/>
            <pc:sldMk cId="2758719276" sldId="309"/>
            <ac:picMk id="1026" creationId="{38B0677B-86F8-DDC2-4684-723ED6F2DFC7}"/>
          </ac:picMkLst>
        </pc:picChg>
        <pc:picChg chg="add mod">
          <ac:chgData name="Scott Teeples" userId="d10d1ca6b42c3bca" providerId="LiveId" clId="{764D0F88-4109-4A01-B640-43E14F5340AD}" dt="2025-08-11T23:15:01.759" v="6947" actId="14100"/>
          <ac:picMkLst>
            <pc:docMk/>
            <pc:sldMk cId="2758719276" sldId="309"/>
            <ac:picMk id="4098" creationId="{58911806-1EBD-BF69-923E-C9D32358510D}"/>
          </ac:picMkLst>
        </pc:picChg>
      </pc:sldChg>
      <pc:sldChg chg="addSp modSp mod">
        <pc:chgData name="Scott Teeples" userId="d10d1ca6b42c3bca" providerId="LiveId" clId="{764D0F88-4109-4A01-B640-43E14F5340AD}" dt="2025-08-11T23:20:01.181" v="6972" actId="1076"/>
        <pc:sldMkLst>
          <pc:docMk/>
          <pc:sldMk cId="2222247686" sldId="310"/>
        </pc:sldMkLst>
        <pc:spChg chg="mod">
          <ac:chgData name="Scott Teeples" userId="d10d1ca6b42c3bca" providerId="LiveId" clId="{764D0F88-4109-4A01-B640-43E14F5340AD}" dt="2025-08-11T23:19:55.898" v="6970" actId="1076"/>
          <ac:spMkLst>
            <pc:docMk/>
            <pc:sldMk cId="2222247686" sldId="310"/>
            <ac:spMk id="2" creationId="{2280FB16-23AC-C587-2DE7-4D6EDC001A9B}"/>
          </ac:spMkLst>
        </pc:spChg>
        <pc:picChg chg="add mod">
          <ac:chgData name="Scott Teeples" userId="d10d1ca6b42c3bca" providerId="LiveId" clId="{764D0F88-4109-4A01-B640-43E14F5340AD}" dt="2025-08-11T23:20:01.181" v="6972" actId="1076"/>
          <ac:picMkLst>
            <pc:docMk/>
            <pc:sldMk cId="2222247686" sldId="310"/>
            <ac:picMk id="6146" creationId="{6D9BBA9C-41A8-6EE0-2252-31E342635026}"/>
          </ac:picMkLst>
        </pc:picChg>
      </pc:sldChg>
      <pc:sldChg chg="addSp modSp mod">
        <pc:chgData name="Scott Teeples" userId="d10d1ca6b42c3bca" providerId="LiveId" clId="{764D0F88-4109-4A01-B640-43E14F5340AD}" dt="2025-08-15T18:35:15.563" v="7411" actId="1076"/>
        <pc:sldMkLst>
          <pc:docMk/>
          <pc:sldMk cId="1444460159" sldId="311"/>
        </pc:sldMkLst>
        <pc:spChg chg="mod">
          <ac:chgData name="Scott Teeples" userId="d10d1ca6b42c3bca" providerId="LiveId" clId="{764D0F88-4109-4A01-B640-43E14F5340AD}" dt="2025-08-11T23:21:56.417" v="6980" actId="14100"/>
          <ac:spMkLst>
            <pc:docMk/>
            <pc:sldMk cId="1444460159" sldId="311"/>
            <ac:spMk id="2" creationId="{2280FB16-23AC-C587-2DE7-4D6EDC001A9B}"/>
          </ac:spMkLst>
        </pc:spChg>
        <pc:picChg chg="add mod">
          <ac:chgData name="Scott Teeples" userId="d10d1ca6b42c3bca" providerId="LiveId" clId="{764D0F88-4109-4A01-B640-43E14F5340AD}" dt="2025-08-15T18:33:34.211" v="7404" actId="14100"/>
          <ac:picMkLst>
            <pc:docMk/>
            <pc:sldMk cId="1444460159" sldId="311"/>
            <ac:picMk id="3" creationId="{E3FC1CE6-3D19-915F-941E-129E5D116D83}"/>
          </ac:picMkLst>
        </pc:picChg>
        <pc:picChg chg="add mod">
          <ac:chgData name="Scott Teeples" userId="d10d1ca6b42c3bca" providerId="LiveId" clId="{764D0F88-4109-4A01-B640-43E14F5340AD}" dt="2025-08-15T18:33:40.290" v="7405" actId="1076"/>
          <ac:picMkLst>
            <pc:docMk/>
            <pc:sldMk cId="1444460159" sldId="311"/>
            <ac:picMk id="7170" creationId="{F20E72CE-C08A-95D7-B3B9-157F4F344853}"/>
          </ac:picMkLst>
        </pc:picChg>
        <pc:picChg chg="add mod">
          <ac:chgData name="Scott Teeples" userId="d10d1ca6b42c3bca" providerId="LiveId" clId="{764D0F88-4109-4A01-B640-43E14F5340AD}" dt="2025-08-15T18:35:15.563" v="7411" actId="1076"/>
          <ac:picMkLst>
            <pc:docMk/>
            <pc:sldMk cId="1444460159" sldId="311"/>
            <ac:picMk id="7172" creationId="{E184F252-50C8-E935-8A97-44DFA4760E54}"/>
          </ac:picMkLst>
        </pc:picChg>
      </pc:sldChg>
      <pc:sldChg chg="addSp delSp modSp mod setBg">
        <pc:chgData name="Scott Teeples" userId="d10d1ca6b42c3bca" providerId="LiveId" clId="{764D0F88-4109-4A01-B640-43E14F5340AD}" dt="2025-08-15T18:46:12.671" v="7446" actId="14100"/>
        <pc:sldMkLst>
          <pc:docMk/>
          <pc:sldMk cId="4036442783" sldId="312"/>
        </pc:sldMkLst>
        <pc:spChg chg="mod">
          <ac:chgData name="Scott Teeples" userId="d10d1ca6b42c3bca" providerId="LiveId" clId="{764D0F88-4109-4A01-B640-43E14F5340AD}" dt="2025-08-15T18:46:06.269" v="7444" actId="20577"/>
          <ac:spMkLst>
            <pc:docMk/>
            <pc:sldMk cId="4036442783" sldId="312"/>
            <ac:spMk id="2" creationId="{2280FB16-23AC-C587-2DE7-4D6EDC001A9B}"/>
          </ac:spMkLst>
        </pc:spChg>
        <pc:picChg chg="add mod">
          <ac:chgData name="Scott Teeples" userId="d10d1ca6b42c3bca" providerId="LiveId" clId="{764D0F88-4109-4A01-B640-43E14F5340AD}" dt="2025-08-15T18:46:12.671" v="7446" actId="14100"/>
          <ac:picMkLst>
            <pc:docMk/>
            <pc:sldMk cId="4036442783" sldId="312"/>
            <ac:picMk id="10242" creationId="{149BF544-2790-E7B8-F1A9-8A9B196B8C42}"/>
          </ac:picMkLst>
        </pc:picChg>
      </pc:sldChg>
      <pc:sldChg chg="addSp modSp mod">
        <pc:chgData name="Scott Teeples" userId="d10d1ca6b42c3bca" providerId="LiveId" clId="{764D0F88-4109-4A01-B640-43E14F5340AD}" dt="2025-08-15T18:48:50.158" v="7451" actId="1076"/>
        <pc:sldMkLst>
          <pc:docMk/>
          <pc:sldMk cId="3160101727" sldId="313"/>
        </pc:sldMkLst>
        <pc:spChg chg="mod">
          <ac:chgData name="Scott Teeples" userId="d10d1ca6b42c3bca" providerId="LiveId" clId="{764D0F88-4109-4A01-B640-43E14F5340AD}" dt="2025-08-15T18:48:43.795" v="7450" actId="20577"/>
          <ac:spMkLst>
            <pc:docMk/>
            <pc:sldMk cId="3160101727" sldId="313"/>
            <ac:spMk id="2" creationId="{2280FB16-23AC-C587-2DE7-4D6EDC001A9B}"/>
          </ac:spMkLst>
        </pc:spChg>
        <pc:picChg chg="add mod">
          <ac:chgData name="Scott Teeples" userId="d10d1ca6b42c3bca" providerId="LiveId" clId="{764D0F88-4109-4A01-B640-43E14F5340AD}" dt="2025-08-15T18:48:50.158" v="7451" actId="1076"/>
          <ac:picMkLst>
            <pc:docMk/>
            <pc:sldMk cId="3160101727" sldId="313"/>
            <ac:picMk id="11266" creationId="{21E873E4-44C2-B637-1296-751433055CA7}"/>
          </ac:picMkLst>
        </pc:picChg>
      </pc:sldChg>
      <pc:sldChg chg="addSp modSp mod">
        <pc:chgData name="Scott Teeples" userId="d10d1ca6b42c3bca" providerId="LiveId" clId="{764D0F88-4109-4A01-B640-43E14F5340AD}" dt="2025-08-11T23:29:38.889" v="7017" actId="1076"/>
        <pc:sldMkLst>
          <pc:docMk/>
          <pc:sldMk cId="2011037898" sldId="314"/>
        </pc:sldMkLst>
        <pc:spChg chg="mod">
          <ac:chgData name="Scott Teeples" userId="d10d1ca6b42c3bca" providerId="LiveId" clId="{764D0F88-4109-4A01-B640-43E14F5340AD}" dt="2025-08-11T23:25:16.544" v="6993" actId="255"/>
          <ac:spMkLst>
            <pc:docMk/>
            <pc:sldMk cId="2011037898" sldId="314"/>
            <ac:spMk id="2" creationId="{2280FB16-23AC-C587-2DE7-4D6EDC001A9B}"/>
          </ac:spMkLst>
        </pc:spChg>
        <pc:picChg chg="add mod">
          <ac:chgData name="Scott Teeples" userId="d10d1ca6b42c3bca" providerId="LiveId" clId="{764D0F88-4109-4A01-B640-43E14F5340AD}" dt="2025-08-11T23:29:38.889" v="7017" actId="1076"/>
          <ac:picMkLst>
            <pc:docMk/>
            <pc:sldMk cId="2011037898" sldId="314"/>
            <ac:picMk id="8194" creationId="{DD63507C-EA4A-2796-D2E8-6DB4FAE34898}"/>
          </ac:picMkLst>
        </pc:picChg>
      </pc:sldChg>
      <pc:sldChg chg="modSp mod">
        <pc:chgData name="Scott Teeples" userId="d10d1ca6b42c3bca" providerId="LiveId" clId="{764D0F88-4109-4A01-B640-43E14F5340AD}" dt="2025-08-11T21:58:31.253" v="6277" actId="20577"/>
        <pc:sldMkLst>
          <pc:docMk/>
          <pc:sldMk cId="3425977067" sldId="315"/>
        </pc:sldMkLst>
        <pc:spChg chg="mod">
          <ac:chgData name="Scott Teeples" userId="d10d1ca6b42c3bca" providerId="LiveId" clId="{764D0F88-4109-4A01-B640-43E14F5340AD}" dt="2025-08-11T21:58:31.253" v="6277" actId="20577"/>
          <ac:spMkLst>
            <pc:docMk/>
            <pc:sldMk cId="3425977067" sldId="315"/>
            <ac:spMk id="2" creationId="{2280FB16-23AC-C587-2DE7-4D6EDC001A9B}"/>
          </ac:spMkLst>
        </pc:spChg>
      </pc:sldChg>
      <pc:sldChg chg="modSp mod">
        <pc:chgData name="Scott Teeples" userId="d10d1ca6b42c3bca" providerId="LiveId" clId="{764D0F88-4109-4A01-B640-43E14F5340AD}" dt="2025-08-11T22:49:41.266" v="6858" actId="255"/>
        <pc:sldMkLst>
          <pc:docMk/>
          <pc:sldMk cId="3179704427" sldId="316"/>
        </pc:sldMkLst>
        <pc:spChg chg="mod">
          <ac:chgData name="Scott Teeples" userId="d10d1ca6b42c3bca" providerId="LiveId" clId="{764D0F88-4109-4A01-B640-43E14F5340AD}" dt="2025-08-11T22:49:41.266" v="6858" actId="255"/>
          <ac:spMkLst>
            <pc:docMk/>
            <pc:sldMk cId="3179704427" sldId="316"/>
            <ac:spMk id="2" creationId="{2280FB16-23AC-C587-2DE7-4D6EDC001A9B}"/>
          </ac:spMkLst>
        </pc:spChg>
      </pc:sldChg>
      <pc:sldChg chg="modSp mod">
        <pc:chgData name="Scott Teeples" userId="d10d1ca6b42c3bca" providerId="LiveId" clId="{764D0F88-4109-4A01-B640-43E14F5340AD}" dt="2025-08-11T22:48:41.277" v="6821" actId="20577"/>
        <pc:sldMkLst>
          <pc:docMk/>
          <pc:sldMk cId="3730392819" sldId="317"/>
        </pc:sldMkLst>
        <pc:spChg chg="mod">
          <ac:chgData name="Scott Teeples" userId="d10d1ca6b42c3bca" providerId="LiveId" clId="{764D0F88-4109-4A01-B640-43E14F5340AD}" dt="2025-08-11T22:48:41.277" v="6821" actId="20577"/>
          <ac:spMkLst>
            <pc:docMk/>
            <pc:sldMk cId="3730392819" sldId="317"/>
            <ac:spMk id="2" creationId="{2280FB16-23AC-C587-2DE7-4D6EDC001A9B}"/>
          </ac:spMkLst>
        </pc:spChg>
      </pc:sldChg>
      <pc:sldChg chg="modSp mod">
        <pc:chgData name="Scott Teeples" userId="d10d1ca6b42c3bca" providerId="LiveId" clId="{764D0F88-4109-4A01-B640-43E14F5340AD}" dt="2025-08-11T21:58:01.216" v="6267" actId="20577"/>
        <pc:sldMkLst>
          <pc:docMk/>
          <pc:sldMk cId="2097986812" sldId="318"/>
        </pc:sldMkLst>
        <pc:spChg chg="mod">
          <ac:chgData name="Scott Teeples" userId="d10d1ca6b42c3bca" providerId="LiveId" clId="{764D0F88-4109-4A01-B640-43E14F5340AD}" dt="2025-08-11T21:58:01.216" v="6267" actId="20577"/>
          <ac:spMkLst>
            <pc:docMk/>
            <pc:sldMk cId="2097986812" sldId="318"/>
            <ac:spMk id="2" creationId="{2280FB16-23AC-C587-2DE7-4D6EDC001A9B}"/>
          </ac:spMkLst>
        </pc:spChg>
      </pc:sldChg>
      <pc:sldChg chg="modSp mod">
        <pc:chgData name="Scott Teeples" userId="d10d1ca6b42c3bca" providerId="LiveId" clId="{764D0F88-4109-4A01-B640-43E14F5340AD}" dt="2025-08-11T23:24:53.557" v="6992" actId="255"/>
        <pc:sldMkLst>
          <pc:docMk/>
          <pc:sldMk cId="2812313135" sldId="319"/>
        </pc:sldMkLst>
        <pc:spChg chg="mod">
          <ac:chgData name="Scott Teeples" userId="d10d1ca6b42c3bca" providerId="LiveId" clId="{764D0F88-4109-4A01-B640-43E14F5340AD}" dt="2025-08-11T23:24:53.557" v="6992" actId="255"/>
          <ac:spMkLst>
            <pc:docMk/>
            <pc:sldMk cId="2812313135" sldId="319"/>
            <ac:spMk id="2" creationId="{2280FB16-23AC-C587-2DE7-4D6EDC001A9B}"/>
          </ac:spMkLst>
        </pc:spChg>
      </pc:sldChg>
      <pc:sldChg chg="addSp modSp mod ord">
        <pc:chgData name="Scott Teeples" userId="d10d1ca6b42c3bca" providerId="LiveId" clId="{764D0F88-4109-4A01-B640-43E14F5340AD}" dt="2025-08-13T20:07:12.996" v="7276" actId="1076"/>
        <pc:sldMkLst>
          <pc:docMk/>
          <pc:sldMk cId="3454184797" sldId="320"/>
        </pc:sldMkLst>
        <pc:spChg chg="mod">
          <ac:chgData name="Scott Teeples" userId="d10d1ca6b42c3bca" providerId="LiveId" clId="{764D0F88-4109-4A01-B640-43E14F5340AD}" dt="2025-08-11T20:59:05.396" v="5609" actId="1076"/>
          <ac:spMkLst>
            <pc:docMk/>
            <pc:sldMk cId="3454184797" sldId="320"/>
            <ac:spMk id="2" creationId="{2280FB16-23AC-C587-2DE7-4D6EDC001A9B}"/>
          </ac:spMkLst>
        </pc:spChg>
        <pc:picChg chg="mod">
          <ac:chgData name="Scott Teeples" userId="d10d1ca6b42c3bca" providerId="LiveId" clId="{764D0F88-4109-4A01-B640-43E14F5340AD}" dt="2025-08-11T20:58:55.536" v="5606" actId="1076"/>
          <ac:picMkLst>
            <pc:docMk/>
            <pc:sldMk cId="3454184797" sldId="320"/>
            <ac:picMk id="4" creationId="{9D275EE0-4A4B-3B50-3AF2-5B18FA6C9BCB}"/>
          </ac:picMkLst>
        </pc:picChg>
        <pc:picChg chg="add mod">
          <ac:chgData name="Scott Teeples" userId="d10d1ca6b42c3bca" providerId="LiveId" clId="{764D0F88-4109-4A01-B640-43E14F5340AD}" dt="2025-08-13T20:07:12.996" v="7276" actId="1076"/>
          <ac:picMkLst>
            <pc:docMk/>
            <pc:sldMk cId="3454184797" sldId="320"/>
            <ac:picMk id="3074" creationId="{5AE2EB74-B8FC-68A4-C0A0-AE33AF3A00AE}"/>
          </ac:picMkLst>
        </pc:picChg>
      </pc:sldChg>
      <pc:sldChg chg="addSp delSp modSp add mod setBg modAnim">
        <pc:chgData name="Scott Teeples" userId="d10d1ca6b42c3bca" providerId="LiveId" clId="{764D0F88-4109-4A01-B640-43E14F5340AD}" dt="2025-08-11T20:53:31.303" v="5592" actId="20577"/>
        <pc:sldMkLst>
          <pc:docMk/>
          <pc:sldMk cId="4086743538" sldId="321"/>
        </pc:sldMkLst>
        <pc:spChg chg="mod">
          <ac:chgData name="Scott Teeples" userId="d10d1ca6b42c3bca" providerId="LiveId" clId="{764D0F88-4109-4A01-B640-43E14F5340AD}" dt="2025-08-10T02:04:30.600" v="5566" actId="113"/>
          <ac:spMkLst>
            <pc:docMk/>
            <pc:sldMk cId="4086743538" sldId="321"/>
            <ac:spMk id="3" creationId="{ABB90107-AB32-2783-1908-E079B127BF99}"/>
          </ac:spMkLst>
        </pc:spChg>
        <pc:spChg chg="add mod">
          <ac:chgData name="Scott Teeples" userId="d10d1ca6b42c3bca" providerId="LiveId" clId="{764D0F88-4109-4A01-B640-43E14F5340AD}" dt="2025-08-11T20:53:31.303" v="5592" actId="20577"/>
          <ac:spMkLst>
            <pc:docMk/>
            <pc:sldMk cId="4086743538" sldId="321"/>
            <ac:spMk id="5" creationId="{D42C3109-9EDC-043B-B656-1DB0F87ACCE8}"/>
          </ac:spMkLst>
        </pc:spChg>
      </pc:sldChg>
      <pc:sldChg chg="addSp delSp modSp add mod modAnim">
        <pc:chgData name="Scott Teeples" userId="d10d1ca6b42c3bca" providerId="LiveId" clId="{764D0F88-4109-4A01-B640-43E14F5340AD}" dt="2025-08-15T17:50:47.990" v="7349"/>
        <pc:sldMkLst>
          <pc:docMk/>
          <pc:sldMk cId="2634824721" sldId="322"/>
        </pc:sldMkLst>
        <pc:spChg chg="mod">
          <ac:chgData name="Scott Teeples" userId="d10d1ca6b42c3bca" providerId="LiveId" clId="{764D0F88-4109-4A01-B640-43E14F5340AD}" dt="2025-08-15T17:49:26.405" v="7345" actId="1076"/>
          <ac:spMkLst>
            <pc:docMk/>
            <pc:sldMk cId="2634824721" sldId="322"/>
            <ac:spMk id="3" creationId="{5E26A233-6B6A-990A-71EE-7B41290D319B}"/>
          </ac:spMkLst>
        </pc:spChg>
        <pc:picChg chg="add mod">
          <ac:chgData name="Scott Teeples" userId="d10d1ca6b42c3bca" providerId="LiveId" clId="{764D0F88-4109-4A01-B640-43E14F5340AD}" dt="2025-08-13T19:52:47.929" v="7080" actId="1076"/>
          <ac:picMkLst>
            <pc:docMk/>
            <pc:sldMk cId="2634824721" sldId="322"/>
            <ac:picMk id="2050" creationId="{2F08307B-6C95-B883-E4D3-B524A6FA6310}"/>
          </ac:picMkLst>
        </pc:picChg>
        <pc:picChg chg="add mod">
          <ac:chgData name="Scott Teeples" userId="d10d1ca6b42c3bca" providerId="LiveId" clId="{764D0F88-4109-4A01-B640-43E14F5340AD}" dt="2025-08-13T19:52:47.929" v="7080" actId="1076"/>
          <ac:picMkLst>
            <pc:docMk/>
            <pc:sldMk cId="2634824721" sldId="322"/>
            <ac:picMk id="2052" creationId="{BE62256E-03CD-62C5-9027-B4209DCDA3C2}"/>
          </ac:picMkLst>
        </pc:picChg>
        <pc:picChg chg="add mod">
          <ac:chgData name="Scott Teeples" userId="d10d1ca6b42c3bca" providerId="LiveId" clId="{764D0F88-4109-4A01-B640-43E14F5340AD}" dt="2025-08-13T19:52:47.929" v="7080" actId="1076"/>
          <ac:picMkLst>
            <pc:docMk/>
            <pc:sldMk cId="2634824721" sldId="322"/>
            <ac:picMk id="2054" creationId="{3B62B0CB-B143-CF8D-21FC-591A390B72EB}"/>
          </ac:picMkLst>
        </pc:picChg>
      </pc:sldChg>
      <pc:sldChg chg="addSp modSp add mod ord modAnim">
        <pc:chgData name="Scott Teeples" userId="d10d1ca6b42c3bca" providerId="LiveId" clId="{764D0F88-4109-4A01-B640-43E14F5340AD}" dt="2025-08-15T17:52:44.875" v="7354" actId="1076"/>
        <pc:sldMkLst>
          <pc:docMk/>
          <pc:sldMk cId="2465723927" sldId="323"/>
        </pc:sldMkLst>
        <pc:spChg chg="mod">
          <ac:chgData name="Scott Teeples" userId="d10d1ca6b42c3bca" providerId="LiveId" clId="{764D0F88-4109-4A01-B640-43E14F5340AD}" dt="2025-08-15T17:52:23.760" v="7351" actId="1076"/>
          <ac:spMkLst>
            <pc:docMk/>
            <pc:sldMk cId="2465723927" sldId="323"/>
            <ac:spMk id="3" creationId="{7A37A516-074C-EFD7-2437-7AE0DD3F077E}"/>
          </ac:spMkLst>
        </pc:spChg>
        <pc:spChg chg="mod">
          <ac:chgData name="Scott Teeples" userId="d10d1ca6b42c3bca" providerId="LiveId" clId="{764D0F88-4109-4A01-B640-43E14F5340AD}" dt="2025-08-09T23:54:06.627" v="2646" actId="20577"/>
          <ac:spMkLst>
            <pc:docMk/>
            <pc:sldMk cId="2465723927" sldId="323"/>
            <ac:spMk id="5" creationId="{6235B208-2279-1A03-FFDB-9CADD4BEEEFD}"/>
          </ac:spMkLst>
        </pc:spChg>
        <pc:picChg chg="add mod">
          <ac:chgData name="Scott Teeples" userId="d10d1ca6b42c3bca" providerId="LiveId" clId="{764D0F88-4109-4A01-B640-43E14F5340AD}" dt="2025-08-15T17:52:44.875" v="7354" actId="1076"/>
          <ac:picMkLst>
            <pc:docMk/>
            <pc:sldMk cId="2465723927" sldId="323"/>
            <ac:picMk id="2050" creationId="{05AB8179-F2BE-A437-D67E-76CE93194CF7}"/>
          </ac:picMkLst>
        </pc:picChg>
      </pc:sldChg>
      <pc:sldChg chg="modSp add mod ord modAnim">
        <pc:chgData name="Scott Teeples" userId="d10d1ca6b42c3bca" providerId="LiveId" clId="{764D0F88-4109-4A01-B640-43E14F5340AD}" dt="2025-08-10T01:39:42.361" v="5174" actId="20577"/>
        <pc:sldMkLst>
          <pc:docMk/>
          <pc:sldMk cId="1690590648" sldId="324"/>
        </pc:sldMkLst>
        <pc:spChg chg="mod">
          <ac:chgData name="Scott Teeples" userId="d10d1ca6b42c3bca" providerId="LiveId" clId="{764D0F88-4109-4A01-B640-43E14F5340AD}" dt="2025-08-10T01:39:42.361" v="5174" actId="20577"/>
          <ac:spMkLst>
            <pc:docMk/>
            <pc:sldMk cId="1690590648" sldId="324"/>
            <ac:spMk id="3" creationId="{1D4E8DC3-DEE9-93DB-2043-38421CD4B019}"/>
          </ac:spMkLst>
        </pc:spChg>
      </pc:sldChg>
      <pc:sldChg chg="new del">
        <pc:chgData name="Scott Teeples" userId="d10d1ca6b42c3bca" providerId="LiveId" clId="{764D0F88-4109-4A01-B640-43E14F5340AD}" dt="2025-08-10T00:01:41.468" v="2664" actId="2696"/>
        <pc:sldMkLst>
          <pc:docMk/>
          <pc:sldMk cId="2212646404" sldId="324"/>
        </pc:sldMkLst>
      </pc:sldChg>
      <pc:sldChg chg="modSp add mod modAnim">
        <pc:chgData name="Scott Teeples" userId="d10d1ca6b42c3bca" providerId="LiveId" clId="{764D0F88-4109-4A01-B640-43E14F5340AD}" dt="2025-08-10T23:10:17.023" v="5587" actId="113"/>
        <pc:sldMkLst>
          <pc:docMk/>
          <pc:sldMk cId="715850482" sldId="325"/>
        </pc:sldMkLst>
        <pc:spChg chg="mod">
          <ac:chgData name="Scott Teeples" userId="d10d1ca6b42c3bca" providerId="LiveId" clId="{764D0F88-4109-4A01-B640-43E14F5340AD}" dt="2025-08-10T23:10:17.023" v="5587" actId="113"/>
          <ac:spMkLst>
            <pc:docMk/>
            <pc:sldMk cId="715850482" sldId="325"/>
            <ac:spMk id="3" creationId="{0C72ECC5-C0F3-863E-8774-0E6D59DCB2E5}"/>
          </ac:spMkLst>
        </pc:spChg>
      </pc:sldChg>
      <pc:sldChg chg="addSp modSp add del mod ord modAnim">
        <pc:chgData name="Scott Teeples" userId="d10d1ca6b42c3bca" providerId="LiveId" clId="{764D0F88-4109-4A01-B640-43E14F5340AD}" dt="2025-08-11T23:02:31.978" v="6894" actId="2696"/>
        <pc:sldMkLst>
          <pc:docMk/>
          <pc:sldMk cId="3769471520" sldId="326"/>
        </pc:sldMkLst>
      </pc:sldChg>
      <pc:sldChg chg="modSp add del ord modAnim">
        <pc:chgData name="Scott Teeples" userId="d10d1ca6b42c3bca" providerId="LiveId" clId="{764D0F88-4109-4A01-B640-43E14F5340AD}" dt="2025-08-11T23:04:02.562" v="6896" actId="2696"/>
        <pc:sldMkLst>
          <pc:docMk/>
          <pc:sldMk cId="3105867693" sldId="327"/>
        </pc:sldMkLst>
      </pc:sldChg>
      <pc:sldChg chg="add del">
        <pc:chgData name="Scott Teeples" userId="d10d1ca6b42c3bca" providerId="LiveId" clId="{764D0F88-4109-4A01-B640-43E14F5340AD}" dt="2025-08-10T00:44:28.528" v="4168" actId="2890"/>
        <pc:sldMkLst>
          <pc:docMk/>
          <pc:sldMk cId="91157570" sldId="328"/>
        </pc:sldMkLst>
      </pc:sldChg>
      <pc:sldChg chg="delSp modSp add del mod modAnim">
        <pc:chgData name="Scott Teeples" userId="d10d1ca6b42c3bca" providerId="LiveId" clId="{764D0F88-4109-4A01-B640-43E14F5340AD}" dt="2025-08-11T23:01:09.782" v="6889" actId="2696"/>
        <pc:sldMkLst>
          <pc:docMk/>
          <pc:sldMk cId="1011127594" sldId="328"/>
        </pc:sldMkLst>
      </pc:sldChg>
      <pc:sldChg chg="addSp delSp modSp new mod">
        <pc:chgData name="Scott Teeples" userId="d10d1ca6b42c3bca" providerId="LiveId" clId="{764D0F88-4109-4A01-B640-43E14F5340AD}" dt="2025-08-13T19:45:49.664" v="7057" actId="1076"/>
        <pc:sldMkLst>
          <pc:docMk/>
          <pc:sldMk cId="1898028472" sldId="329"/>
        </pc:sldMkLst>
        <pc:spChg chg="mod">
          <ac:chgData name="Scott Teeples" userId="d10d1ca6b42c3bca" providerId="LiveId" clId="{764D0F88-4109-4A01-B640-43E14F5340AD}" dt="2025-08-13T19:44:26.413" v="7049" actId="1076"/>
          <ac:spMkLst>
            <pc:docMk/>
            <pc:sldMk cId="1898028472" sldId="329"/>
            <ac:spMk id="2" creationId="{B3F63B6C-DFEA-AC5B-2F40-D70E1730FF27}"/>
          </ac:spMkLst>
        </pc:spChg>
        <pc:picChg chg="add mod">
          <ac:chgData name="Scott Teeples" userId="d10d1ca6b42c3bca" providerId="LiveId" clId="{764D0F88-4109-4A01-B640-43E14F5340AD}" dt="2025-08-13T19:44:30.508" v="7050" actId="14100"/>
          <ac:picMkLst>
            <pc:docMk/>
            <pc:sldMk cId="1898028472" sldId="329"/>
            <ac:picMk id="1026" creationId="{89F0B44E-3D50-E7E4-2D02-3CA25C72D09D}"/>
          </ac:picMkLst>
        </pc:picChg>
        <pc:picChg chg="add mod">
          <ac:chgData name="Scott Teeples" userId="d10d1ca6b42c3bca" providerId="LiveId" clId="{764D0F88-4109-4A01-B640-43E14F5340AD}" dt="2025-08-13T19:45:37.786" v="7053" actId="1076"/>
          <ac:picMkLst>
            <pc:docMk/>
            <pc:sldMk cId="1898028472" sldId="329"/>
            <ac:picMk id="1028" creationId="{A0DEAA92-B2BD-F0FD-564B-411C387CB727}"/>
          </ac:picMkLst>
        </pc:picChg>
        <pc:picChg chg="add mod">
          <ac:chgData name="Scott Teeples" userId="d10d1ca6b42c3bca" providerId="LiveId" clId="{764D0F88-4109-4A01-B640-43E14F5340AD}" dt="2025-08-13T19:45:49.664" v="7057" actId="1076"/>
          <ac:picMkLst>
            <pc:docMk/>
            <pc:sldMk cId="1898028472" sldId="329"/>
            <ac:picMk id="1030" creationId="{10B7D3C4-E592-ACCF-5ADD-BAE33C861C98}"/>
          </ac:picMkLst>
        </pc:picChg>
      </pc:sldChg>
      <pc:sldChg chg="addSp delSp modSp add mod ord setBg addAnim delAnim">
        <pc:chgData name="Scott Teeples" userId="d10d1ca6b42c3bca" providerId="LiveId" clId="{764D0F88-4109-4A01-B640-43E14F5340AD}" dt="2025-08-13T20:02:17.150" v="7221" actId="1076"/>
        <pc:sldMkLst>
          <pc:docMk/>
          <pc:sldMk cId="1506543054" sldId="330"/>
        </pc:sldMkLst>
        <pc:spChg chg="mod">
          <ac:chgData name="Scott Teeples" userId="d10d1ca6b42c3bca" providerId="LiveId" clId="{764D0F88-4109-4A01-B640-43E14F5340AD}" dt="2025-08-11T22:54:01.292" v="6870" actId="26606"/>
          <ac:spMkLst>
            <pc:docMk/>
            <pc:sldMk cId="1506543054" sldId="330"/>
            <ac:spMk id="2" creationId="{0846A71C-CDDE-806B-659D-D57A05B792AF}"/>
          </ac:spMkLst>
        </pc:spChg>
        <pc:spChg chg="add mod">
          <ac:chgData name="Scott Teeples" userId="d10d1ca6b42c3bca" providerId="LiveId" clId="{764D0F88-4109-4A01-B640-43E14F5340AD}" dt="2025-08-13T20:02:17.150" v="7221" actId="1076"/>
          <ac:spMkLst>
            <pc:docMk/>
            <pc:sldMk cId="1506543054" sldId="330"/>
            <ac:spMk id="3" creationId="{20658F5C-A7D4-89F5-3C56-2D1CB1916F8A}"/>
          </ac:spMkLst>
        </pc:spChg>
        <pc:spChg chg="add mod">
          <ac:chgData name="Scott Teeples" userId="d10d1ca6b42c3bca" providerId="LiveId" clId="{764D0F88-4109-4A01-B640-43E14F5340AD}" dt="2025-08-13T20:01:48.360" v="7212" actId="14100"/>
          <ac:spMkLst>
            <pc:docMk/>
            <pc:sldMk cId="1506543054" sldId="330"/>
            <ac:spMk id="7" creationId="{55617E40-E686-CF22-6768-441C3941B343}"/>
          </ac:spMkLst>
        </pc:spChg>
        <pc:spChg chg="add mod">
          <ac:chgData name="Scott Teeples" userId="d10d1ca6b42c3bca" providerId="LiveId" clId="{764D0F88-4109-4A01-B640-43E14F5340AD}" dt="2025-08-13T20:01:25.028" v="7204" actId="113"/>
          <ac:spMkLst>
            <pc:docMk/>
            <pc:sldMk cId="1506543054" sldId="330"/>
            <ac:spMk id="10" creationId="{DBCA4CBD-8DE7-71B8-82F7-89FF2C581045}"/>
          </ac:spMkLst>
        </pc:spChg>
        <pc:picChg chg="add mod">
          <ac:chgData name="Scott Teeples" userId="d10d1ca6b42c3bca" providerId="LiveId" clId="{764D0F88-4109-4A01-B640-43E14F5340AD}" dt="2025-08-13T19:55:07.740" v="7096" actId="1076"/>
          <ac:picMkLst>
            <pc:docMk/>
            <pc:sldMk cId="1506543054" sldId="330"/>
            <ac:picMk id="1026" creationId="{DCA5ABBF-25A2-E33C-0E83-EBF8DD3015F9}"/>
          </ac:picMkLst>
        </pc:picChg>
        <pc:picChg chg="add mod ord">
          <ac:chgData name="Scott Teeples" userId="d10d1ca6b42c3bca" providerId="LiveId" clId="{764D0F88-4109-4A01-B640-43E14F5340AD}" dt="2025-08-13T19:55:10.022" v="7097" actId="1076"/>
          <ac:picMkLst>
            <pc:docMk/>
            <pc:sldMk cId="1506543054" sldId="330"/>
            <ac:picMk id="1028" creationId="{88BF25FB-E30E-7401-52DD-D50EE8EC86C1}"/>
          </ac:picMkLst>
        </pc:picChg>
        <pc:picChg chg="add mod">
          <ac:chgData name="Scott Teeples" userId="d10d1ca6b42c3bca" providerId="LiveId" clId="{764D0F88-4109-4A01-B640-43E14F5340AD}" dt="2025-08-11T22:54:11.323" v="6871" actId="1076"/>
          <ac:picMkLst>
            <pc:docMk/>
            <pc:sldMk cId="1506543054" sldId="330"/>
            <ac:picMk id="1030" creationId="{02690307-A107-152B-786D-F5CDB10D2D66}"/>
          </ac:picMkLst>
        </pc:picChg>
      </pc:sldChg>
      <pc:sldChg chg="addSp modSp add mod ord">
        <pc:chgData name="Scott Teeples" userId="d10d1ca6b42c3bca" providerId="LiveId" clId="{764D0F88-4109-4A01-B640-43E14F5340AD}" dt="2025-08-13T20:05:28.431" v="7272" actId="20577"/>
        <pc:sldMkLst>
          <pc:docMk/>
          <pc:sldMk cId="1841692680" sldId="331"/>
        </pc:sldMkLst>
        <pc:spChg chg="mod">
          <ac:chgData name="Scott Teeples" userId="d10d1ca6b42c3bca" providerId="LiveId" clId="{764D0F88-4109-4A01-B640-43E14F5340AD}" dt="2025-08-13T20:03:56.296" v="7257" actId="1076"/>
          <ac:spMkLst>
            <pc:docMk/>
            <pc:sldMk cId="1841692680" sldId="331"/>
            <ac:spMk id="2" creationId="{6A39C6DB-3504-9724-0F3C-03B8C5CB1052}"/>
          </ac:spMkLst>
        </pc:spChg>
        <pc:spChg chg="add mod">
          <ac:chgData name="Scott Teeples" userId="d10d1ca6b42c3bca" providerId="LiveId" clId="{764D0F88-4109-4A01-B640-43E14F5340AD}" dt="2025-08-13T20:04:19.681" v="7259" actId="1076"/>
          <ac:spMkLst>
            <pc:docMk/>
            <pc:sldMk cId="1841692680" sldId="331"/>
            <ac:spMk id="3" creationId="{7E950858-BB6C-C9CE-50EF-EE34A4549F38}"/>
          </ac:spMkLst>
        </pc:spChg>
        <pc:spChg chg="add mod">
          <ac:chgData name="Scott Teeples" userId="d10d1ca6b42c3bca" providerId="LiveId" clId="{764D0F88-4109-4A01-B640-43E14F5340AD}" dt="2025-08-13T20:05:28.431" v="7272" actId="20577"/>
          <ac:spMkLst>
            <pc:docMk/>
            <pc:sldMk cId="1841692680" sldId="331"/>
            <ac:spMk id="4" creationId="{AC6EC9F5-6745-40BA-8081-7173ACAB6C8C}"/>
          </ac:spMkLst>
        </pc:spChg>
        <pc:picChg chg="add mod">
          <ac:chgData name="Scott Teeples" userId="d10d1ca6b42c3bca" providerId="LiveId" clId="{764D0F88-4109-4A01-B640-43E14F5340AD}" dt="2025-08-11T22:56:24.721" v="6879" actId="1076"/>
          <ac:picMkLst>
            <pc:docMk/>
            <pc:sldMk cId="1841692680" sldId="331"/>
            <ac:picMk id="2050" creationId="{D33C798A-59D3-F3E4-270D-2C9B5C451259}"/>
          </ac:picMkLst>
        </pc:picChg>
        <pc:picChg chg="add mod">
          <ac:chgData name="Scott Teeples" userId="d10d1ca6b42c3bca" providerId="LiveId" clId="{764D0F88-4109-4A01-B640-43E14F5340AD}" dt="2025-08-11T22:57:06.868" v="6886" actId="1076"/>
          <ac:picMkLst>
            <pc:docMk/>
            <pc:sldMk cId="1841692680" sldId="331"/>
            <ac:picMk id="2052" creationId="{3B776E7D-E7FE-530E-7EA9-6C566BE0F044}"/>
          </ac:picMkLst>
        </pc:picChg>
      </pc:sldChg>
      <pc:sldChg chg="modSp add del mod">
        <pc:chgData name="Scott Teeples" userId="d10d1ca6b42c3bca" providerId="LiveId" clId="{764D0F88-4109-4A01-B640-43E14F5340AD}" dt="2025-08-11T21:18:29.099" v="5768" actId="2696"/>
        <pc:sldMkLst>
          <pc:docMk/>
          <pc:sldMk cId="1036299238" sldId="332"/>
        </pc:sldMkLst>
      </pc:sldChg>
      <pc:sldChg chg="addSp delSp modSp new mod ord modAnim">
        <pc:chgData name="Scott Teeples" userId="d10d1ca6b42c3bca" providerId="LiveId" clId="{764D0F88-4109-4A01-B640-43E14F5340AD}" dt="2025-08-15T18:10:36.377" v="7372"/>
        <pc:sldMkLst>
          <pc:docMk/>
          <pc:sldMk cId="1009509592" sldId="333"/>
        </pc:sldMkLst>
        <pc:spChg chg="mod">
          <ac:chgData name="Scott Teeples" userId="d10d1ca6b42c3bca" providerId="LiveId" clId="{764D0F88-4109-4A01-B640-43E14F5340AD}" dt="2025-08-15T18:09:18.706" v="7364" actId="1076"/>
          <ac:spMkLst>
            <pc:docMk/>
            <pc:sldMk cId="1009509592" sldId="333"/>
            <ac:spMk id="3" creationId="{2382BD31-4C7C-35F0-3A2D-18E39B9593A0}"/>
          </ac:spMkLst>
        </pc:spChg>
        <pc:picChg chg="add mod">
          <ac:chgData name="Scott Teeples" userId="d10d1ca6b42c3bca" providerId="LiveId" clId="{764D0F88-4109-4A01-B640-43E14F5340AD}" dt="2025-08-15T18:10:33.090" v="7371" actId="1076"/>
          <ac:picMkLst>
            <pc:docMk/>
            <pc:sldMk cId="1009509592" sldId="333"/>
            <ac:picMk id="3074" creationId="{5873699D-1390-FB7E-49F2-5BCA3FDC9501}"/>
          </ac:picMkLst>
        </pc:picChg>
      </pc:sldChg>
      <pc:sldChg chg="modSp add del ord modAnim">
        <pc:chgData name="Scott Teeples" userId="d10d1ca6b42c3bca" providerId="LiveId" clId="{764D0F88-4109-4A01-B640-43E14F5340AD}" dt="2025-08-11T21:12:57.553" v="5709" actId="2696"/>
        <pc:sldMkLst>
          <pc:docMk/>
          <pc:sldMk cId="3519690756" sldId="333"/>
        </pc:sldMkLst>
      </pc:sldChg>
      <pc:sldChg chg="addSp modSp add mod modAnim">
        <pc:chgData name="Scott Teeples" userId="d10d1ca6b42c3bca" providerId="LiveId" clId="{764D0F88-4109-4A01-B640-43E14F5340AD}" dt="2025-08-11T23:02:13.912" v="6893" actId="14100"/>
        <pc:sldMkLst>
          <pc:docMk/>
          <pc:sldMk cId="4141817367" sldId="334"/>
        </pc:sldMkLst>
        <pc:spChg chg="mod">
          <ac:chgData name="Scott Teeples" userId="d10d1ca6b42c3bca" providerId="LiveId" clId="{764D0F88-4109-4A01-B640-43E14F5340AD}" dt="2025-08-11T23:00:05.013" v="6888" actId="20577"/>
          <ac:spMkLst>
            <pc:docMk/>
            <pc:sldMk cId="4141817367" sldId="334"/>
            <ac:spMk id="3" creationId="{052E9395-1FD8-38AA-E82C-F19ACA84545C}"/>
          </ac:spMkLst>
        </pc:spChg>
        <pc:picChg chg="add mod">
          <ac:chgData name="Scott Teeples" userId="d10d1ca6b42c3bca" providerId="LiveId" clId="{764D0F88-4109-4A01-B640-43E14F5340AD}" dt="2025-08-11T23:02:13.912" v="6893" actId="14100"/>
          <ac:picMkLst>
            <pc:docMk/>
            <pc:sldMk cId="4141817367" sldId="334"/>
            <ac:picMk id="2" creationId="{CB1D99CA-9292-5E62-A603-7319AD0FCF50}"/>
          </ac:picMkLst>
        </pc:picChg>
      </pc:sldChg>
      <pc:sldChg chg="addSp modSp add mod ord modAnim">
        <pc:chgData name="Scott Teeples" userId="d10d1ca6b42c3bca" providerId="LiveId" clId="{764D0F88-4109-4A01-B640-43E14F5340AD}" dt="2025-08-15T18:14:09.290" v="7379" actId="113"/>
        <pc:sldMkLst>
          <pc:docMk/>
          <pc:sldMk cId="3706293254" sldId="335"/>
        </pc:sldMkLst>
        <pc:spChg chg="mod">
          <ac:chgData name="Scott Teeples" userId="d10d1ca6b42c3bca" providerId="LiveId" clId="{764D0F88-4109-4A01-B640-43E14F5340AD}" dt="2025-08-15T18:14:09.290" v="7379" actId="113"/>
          <ac:spMkLst>
            <pc:docMk/>
            <pc:sldMk cId="3706293254" sldId="335"/>
            <ac:spMk id="3" creationId="{B8178496-17AA-1D02-C244-67AAA4546C37}"/>
          </ac:spMkLst>
        </pc:spChg>
        <pc:picChg chg="add mod">
          <ac:chgData name="Scott Teeples" userId="d10d1ca6b42c3bca" providerId="LiveId" clId="{764D0F88-4109-4A01-B640-43E14F5340AD}" dt="2025-08-15T18:12:28.762" v="7376" actId="1076"/>
          <ac:picMkLst>
            <pc:docMk/>
            <pc:sldMk cId="3706293254" sldId="335"/>
            <ac:picMk id="2" creationId="{9CE0D5C7-F227-5AB5-BDA8-12D5060BCC13}"/>
          </ac:picMkLst>
        </pc:picChg>
      </pc:sldChg>
      <pc:sldChg chg="modSp add modAnim">
        <pc:chgData name="Scott Teeples" userId="d10d1ca6b42c3bca" providerId="LiveId" clId="{764D0F88-4109-4A01-B640-43E14F5340AD}" dt="2025-08-11T22:42:50.994" v="6794" actId="20577"/>
        <pc:sldMkLst>
          <pc:docMk/>
          <pc:sldMk cId="2047291819" sldId="336"/>
        </pc:sldMkLst>
        <pc:spChg chg="mod">
          <ac:chgData name="Scott Teeples" userId="d10d1ca6b42c3bca" providerId="LiveId" clId="{764D0F88-4109-4A01-B640-43E14F5340AD}" dt="2025-08-11T22:42:50.994" v="6794" actId="20577"/>
          <ac:spMkLst>
            <pc:docMk/>
            <pc:sldMk cId="2047291819" sldId="336"/>
            <ac:spMk id="3" creationId="{AB0FC4FB-6CCE-672A-4450-256EF2DB11D6}"/>
          </ac:spMkLst>
        </pc:spChg>
      </pc:sldChg>
      <pc:sldChg chg="addSp modSp add mod modAnim">
        <pc:chgData name="Scott Teeples" userId="d10d1ca6b42c3bca" providerId="LiveId" clId="{764D0F88-4109-4A01-B640-43E14F5340AD}" dt="2025-08-15T18:16:56.417" v="7385"/>
        <pc:sldMkLst>
          <pc:docMk/>
          <pc:sldMk cId="1432139247" sldId="337"/>
        </pc:sldMkLst>
        <pc:spChg chg="mod">
          <ac:chgData name="Scott Teeples" userId="d10d1ca6b42c3bca" providerId="LiveId" clId="{764D0F88-4109-4A01-B640-43E14F5340AD}" dt="2025-08-11T22:43:36.978" v="6795" actId="20577"/>
          <ac:spMkLst>
            <pc:docMk/>
            <pc:sldMk cId="1432139247" sldId="337"/>
            <ac:spMk id="3" creationId="{6F3A1F4F-EDFC-C445-7046-F87433F97186}"/>
          </ac:spMkLst>
        </pc:spChg>
        <pc:picChg chg="add mod">
          <ac:chgData name="Scott Teeples" userId="d10d1ca6b42c3bca" providerId="LiveId" clId="{764D0F88-4109-4A01-B640-43E14F5340AD}" dt="2025-08-11T22:43:51.105" v="6796" actId="1076"/>
          <ac:picMkLst>
            <pc:docMk/>
            <pc:sldMk cId="1432139247" sldId="337"/>
            <ac:picMk id="2" creationId="{48B15DC9-0A5D-1411-0696-ACE091107BE2}"/>
          </ac:picMkLst>
        </pc:picChg>
        <pc:picChg chg="add mod">
          <ac:chgData name="Scott Teeples" userId="d10d1ca6b42c3bca" providerId="LiveId" clId="{764D0F88-4109-4A01-B640-43E14F5340AD}" dt="2025-08-15T18:16:41.245" v="7384" actId="1076"/>
          <ac:picMkLst>
            <pc:docMk/>
            <pc:sldMk cId="1432139247" sldId="337"/>
            <ac:picMk id="4098" creationId="{6185BCAF-83B9-0946-26F0-D59C7D05CED4}"/>
          </ac:picMkLst>
        </pc:picChg>
      </pc:sldChg>
      <pc:sldChg chg="delSp modSp new mod modAnim">
        <pc:chgData name="Scott Teeples" userId="d10d1ca6b42c3bca" providerId="LiveId" clId="{764D0F88-4109-4A01-B640-43E14F5340AD}" dt="2025-08-11T22:18:56.965" v="6485"/>
        <pc:sldMkLst>
          <pc:docMk/>
          <pc:sldMk cId="635129827" sldId="338"/>
        </pc:sldMkLst>
        <pc:spChg chg="mod">
          <ac:chgData name="Scott Teeples" userId="d10d1ca6b42c3bca" providerId="LiveId" clId="{764D0F88-4109-4A01-B640-43E14F5340AD}" dt="2025-08-11T22:13:50.743" v="6444" actId="27636"/>
          <ac:spMkLst>
            <pc:docMk/>
            <pc:sldMk cId="635129827" sldId="338"/>
            <ac:spMk id="3" creationId="{E7D34951-A4B8-CB57-8C70-8BDE3ADA1620}"/>
          </ac:spMkLst>
        </pc:spChg>
      </pc:sldChg>
      <pc:sldChg chg="modSp add ord modAnim">
        <pc:chgData name="Scott Teeples" userId="d10d1ca6b42c3bca" providerId="LiveId" clId="{764D0F88-4109-4A01-B640-43E14F5340AD}" dt="2025-08-11T22:25:52.917" v="6631" actId="20577"/>
        <pc:sldMkLst>
          <pc:docMk/>
          <pc:sldMk cId="2290381126" sldId="339"/>
        </pc:sldMkLst>
        <pc:spChg chg="mod">
          <ac:chgData name="Scott Teeples" userId="d10d1ca6b42c3bca" providerId="LiveId" clId="{764D0F88-4109-4A01-B640-43E14F5340AD}" dt="2025-08-11T22:25:52.917" v="6631" actId="20577"/>
          <ac:spMkLst>
            <pc:docMk/>
            <pc:sldMk cId="2290381126" sldId="339"/>
            <ac:spMk id="3" creationId="{73FFEA5B-E2F8-93E0-DADF-EFCF02C13E60}"/>
          </ac:spMkLst>
        </pc:spChg>
      </pc:sldChg>
      <pc:sldMasterChg chg="setBg modSldLayout">
        <pc:chgData name="Scott Teeples" userId="d10d1ca6b42c3bca" providerId="LiveId" clId="{764D0F88-4109-4A01-B640-43E14F5340AD}" dt="2025-08-10T13:31:39.592" v="5581"/>
        <pc:sldMasterMkLst>
          <pc:docMk/>
          <pc:sldMasterMk cId="2026484127" sldId="2147483822"/>
        </pc:sldMasterMkLst>
        <pc:sldLayoutChg chg="setBg">
          <pc:chgData name="Scott Teeples" userId="d10d1ca6b42c3bca" providerId="LiveId" clId="{764D0F88-4109-4A01-B640-43E14F5340AD}" dt="2025-08-10T13:31:39.592" v="5581"/>
          <pc:sldLayoutMkLst>
            <pc:docMk/>
            <pc:sldMasterMk cId="2026484127" sldId="2147483822"/>
            <pc:sldLayoutMk cId="3482536642" sldId="2147483823"/>
          </pc:sldLayoutMkLst>
        </pc:sldLayoutChg>
        <pc:sldLayoutChg chg="setBg">
          <pc:chgData name="Scott Teeples" userId="d10d1ca6b42c3bca" providerId="LiveId" clId="{764D0F88-4109-4A01-B640-43E14F5340AD}" dt="2025-08-10T13:31:39.592" v="5581"/>
          <pc:sldLayoutMkLst>
            <pc:docMk/>
            <pc:sldMasterMk cId="2026484127" sldId="2147483822"/>
            <pc:sldLayoutMk cId="3871615003" sldId="2147483824"/>
          </pc:sldLayoutMkLst>
        </pc:sldLayoutChg>
        <pc:sldLayoutChg chg="setBg">
          <pc:chgData name="Scott Teeples" userId="d10d1ca6b42c3bca" providerId="LiveId" clId="{764D0F88-4109-4A01-B640-43E14F5340AD}" dt="2025-08-10T13:31:39.592" v="5581"/>
          <pc:sldLayoutMkLst>
            <pc:docMk/>
            <pc:sldMasterMk cId="2026484127" sldId="2147483822"/>
            <pc:sldLayoutMk cId="1436341927" sldId="2147483825"/>
          </pc:sldLayoutMkLst>
        </pc:sldLayoutChg>
        <pc:sldLayoutChg chg="setBg">
          <pc:chgData name="Scott Teeples" userId="d10d1ca6b42c3bca" providerId="LiveId" clId="{764D0F88-4109-4A01-B640-43E14F5340AD}" dt="2025-08-10T13:31:39.592" v="5581"/>
          <pc:sldLayoutMkLst>
            <pc:docMk/>
            <pc:sldMasterMk cId="2026484127" sldId="2147483822"/>
            <pc:sldLayoutMk cId="816773773" sldId="2147483826"/>
          </pc:sldLayoutMkLst>
        </pc:sldLayoutChg>
        <pc:sldLayoutChg chg="setBg">
          <pc:chgData name="Scott Teeples" userId="d10d1ca6b42c3bca" providerId="LiveId" clId="{764D0F88-4109-4A01-B640-43E14F5340AD}" dt="2025-08-10T13:31:39.592" v="5581"/>
          <pc:sldLayoutMkLst>
            <pc:docMk/>
            <pc:sldMasterMk cId="2026484127" sldId="2147483822"/>
            <pc:sldLayoutMk cId="2850798529" sldId="2147483827"/>
          </pc:sldLayoutMkLst>
        </pc:sldLayoutChg>
        <pc:sldLayoutChg chg="setBg">
          <pc:chgData name="Scott Teeples" userId="d10d1ca6b42c3bca" providerId="LiveId" clId="{764D0F88-4109-4A01-B640-43E14F5340AD}" dt="2025-08-10T13:31:39.592" v="5581"/>
          <pc:sldLayoutMkLst>
            <pc:docMk/>
            <pc:sldMasterMk cId="2026484127" sldId="2147483822"/>
            <pc:sldLayoutMk cId="1935199080" sldId="2147483828"/>
          </pc:sldLayoutMkLst>
        </pc:sldLayoutChg>
        <pc:sldLayoutChg chg="setBg">
          <pc:chgData name="Scott Teeples" userId="d10d1ca6b42c3bca" providerId="LiveId" clId="{764D0F88-4109-4A01-B640-43E14F5340AD}" dt="2025-08-10T13:31:39.592" v="5581"/>
          <pc:sldLayoutMkLst>
            <pc:docMk/>
            <pc:sldMasterMk cId="2026484127" sldId="2147483822"/>
            <pc:sldLayoutMk cId="3253752159" sldId="2147483829"/>
          </pc:sldLayoutMkLst>
        </pc:sldLayoutChg>
        <pc:sldLayoutChg chg="setBg">
          <pc:chgData name="Scott Teeples" userId="d10d1ca6b42c3bca" providerId="LiveId" clId="{764D0F88-4109-4A01-B640-43E14F5340AD}" dt="2025-08-10T13:31:39.592" v="5581"/>
          <pc:sldLayoutMkLst>
            <pc:docMk/>
            <pc:sldMasterMk cId="2026484127" sldId="2147483822"/>
            <pc:sldLayoutMk cId="1133564186" sldId="2147483830"/>
          </pc:sldLayoutMkLst>
        </pc:sldLayoutChg>
        <pc:sldLayoutChg chg="setBg">
          <pc:chgData name="Scott Teeples" userId="d10d1ca6b42c3bca" providerId="LiveId" clId="{764D0F88-4109-4A01-B640-43E14F5340AD}" dt="2025-08-10T13:31:39.592" v="5581"/>
          <pc:sldLayoutMkLst>
            <pc:docMk/>
            <pc:sldMasterMk cId="2026484127" sldId="2147483822"/>
            <pc:sldLayoutMk cId="1652735338" sldId="2147483831"/>
          </pc:sldLayoutMkLst>
        </pc:sldLayoutChg>
        <pc:sldLayoutChg chg="setBg">
          <pc:chgData name="Scott Teeples" userId="d10d1ca6b42c3bca" providerId="LiveId" clId="{764D0F88-4109-4A01-B640-43E14F5340AD}" dt="2025-08-10T13:31:39.592" v="5581"/>
          <pc:sldLayoutMkLst>
            <pc:docMk/>
            <pc:sldMasterMk cId="2026484127" sldId="2147483822"/>
            <pc:sldLayoutMk cId="1482334526" sldId="2147483832"/>
          </pc:sldLayoutMkLst>
        </pc:sldLayoutChg>
        <pc:sldLayoutChg chg="setBg">
          <pc:chgData name="Scott Teeples" userId="d10d1ca6b42c3bca" providerId="LiveId" clId="{764D0F88-4109-4A01-B640-43E14F5340AD}" dt="2025-08-10T13:31:39.592" v="5581"/>
          <pc:sldLayoutMkLst>
            <pc:docMk/>
            <pc:sldMasterMk cId="2026484127" sldId="2147483822"/>
            <pc:sldLayoutMk cId="3631260073" sldId="214748383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606A-0F11-8340-3BFB-601A67ED71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B0CCE1-E00C-85C1-495F-2752DFD0C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6EA690-C08D-0A82-5C90-1789D391BA66}"/>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5" name="Footer Placeholder 4">
            <a:extLst>
              <a:ext uri="{FF2B5EF4-FFF2-40B4-BE49-F238E27FC236}">
                <a16:creationId xmlns:a16="http://schemas.microsoft.com/office/drawing/2014/main" id="{C064F9F1-8121-0064-3C7D-DB47C8E6B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61679-152A-DF84-85E8-729EA9597018}"/>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3482536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45198-8C45-9ED8-FB1B-AECAC1ACD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61C9CD-5468-2971-271A-A0DAFDA6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FFF5E-4C65-D695-87FD-AC4768FA94A0}"/>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5" name="Footer Placeholder 4">
            <a:extLst>
              <a:ext uri="{FF2B5EF4-FFF2-40B4-BE49-F238E27FC236}">
                <a16:creationId xmlns:a16="http://schemas.microsoft.com/office/drawing/2014/main" id="{6F884F23-6FDC-5086-0D8B-5DF5A5F9B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FBD3F-2FD5-7723-CE69-631C0C5362FD}"/>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1482334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75E2E-C8DC-566E-F318-01AA2A268A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13D3CE-1BBA-4880-E472-9B24783207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FEED5-B0EF-DA67-E4BA-C4FF27DE81A8}"/>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5" name="Footer Placeholder 4">
            <a:extLst>
              <a:ext uri="{FF2B5EF4-FFF2-40B4-BE49-F238E27FC236}">
                <a16:creationId xmlns:a16="http://schemas.microsoft.com/office/drawing/2014/main" id="{668E5DB2-3272-5EE4-597E-DEDAD77F3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C856A-3EB5-E213-B74F-A6EC9F35850E}"/>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363126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2BAB-2B90-2AA4-C636-F6CA53581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4C14D-58E9-C9D9-AB5F-21D42A9209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CB598-F9FD-FC56-7F47-51312905BCEB}"/>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5" name="Footer Placeholder 4">
            <a:extLst>
              <a:ext uri="{FF2B5EF4-FFF2-40B4-BE49-F238E27FC236}">
                <a16:creationId xmlns:a16="http://schemas.microsoft.com/office/drawing/2014/main" id="{BF9258C4-1DCA-D3E0-4879-D711BC09E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AFB6F-4C49-80C9-0985-2C13D139FAAF}"/>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3871615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2A67-F9E9-2982-74FC-8F538D74F4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DACDCF-A6A9-578C-FC79-D6F4C6FA20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451349-6848-1CED-981F-258548C5700F}"/>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5" name="Footer Placeholder 4">
            <a:extLst>
              <a:ext uri="{FF2B5EF4-FFF2-40B4-BE49-F238E27FC236}">
                <a16:creationId xmlns:a16="http://schemas.microsoft.com/office/drawing/2014/main" id="{2AE54916-5A19-6583-D151-603554D2D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C5512-673A-6ECD-ECCC-319B8E0EAA2D}"/>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143634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4D3D-9611-AEB0-D091-349B6A196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E394E-AAF5-0728-3BC5-677B3AE094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FEA9CA-4372-F47D-91DA-BEF37F351A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F802D-666B-CD80-2DA9-AE1B82A7B833}"/>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6" name="Footer Placeholder 5">
            <a:extLst>
              <a:ext uri="{FF2B5EF4-FFF2-40B4-BE49-F238E27FC236}">
                <a16:creationId xmlns:a16="http://schemas.microsoft.com/office/drawing/2014/main" id="{BCAD9E0E-55F2-6AF6-105B-92C0C50415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9A0CA-C252-5F5E-D9B5-F07B30A5F528}"/>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816773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727AC-CFCE-40B2-67A3-88EA743FB4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A956C-477B-F2F5-FA9D-9A2BD1F566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087275-09B9-BB83-5EF1-84035B324C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E0F29B-9509-0E33-87B7-81F3AE48F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4F1E22-265F-14A9-B5D9-DF7A37CC38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A481E-B9E1-9A93-996D-51AAB0F3259E}"/>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8" name="Footer Placeholder 7">
            <a:extLst>
              <a:ext uri="{FF2B5EF4-FFF2-40B4-BE49-F238E27FC236}">
                <a16:creationId xmlns:a16="http://schemas.microsoft.com/office/drawing/2014/main" id="{FC5D49D3-603E-C713-1F03-A84677A318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E45C8-1E2C-A3B7-7DF4-92812E1BF313}"/>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285079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577C-6A19-A873-F318-98EC98C621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4B084B-1927-7854-F13B-BC6ED59ACC45}"/>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4" name="Footer Placeholder 3">
            <a:extLst>
              <a:ext uri="{FF2B5EF4-FFF2-40B4-BE49-F238E27FC236}">
                <a16:creationId xmlns:a16="http://schemas.microsoft.com/office/drawing/2014/main" id="{A92A7F70-E3D9-9CF6-4CC2-8FF7CFADC8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EE8A86-7263-015C-677A-170990A002BF}"/>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193519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83279B-F2EC-0C00-3F7E-43EC784E6605}"/>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3" name="Footer Placeholder 2">
            <a:extLst>
              <a:ext uri="{FF2B5EF4-FFF2-40B4-BE49-F238E27FC236}">
                <a16:creationId xmlns:a16="http://schemas.microsoft.com/office/drawing/2014/main" id="{91ACC189-0A67-0D2C-97AB-289EE12671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3F8587-3C01-BD4F-D718-521EA95A580E}"/>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325375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2619-E1B9-884C-E7E8-3581823E5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0F33D7-2A8E-F6C6-573F-4934A3E54C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6EB52-0439-0658-A361-344F2E2F6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BDE62-3C72-03E7-5015-7C799B197A7A}"/>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6" name="Footer Placeholder 5">
            <a:extLst>
              <a:ext uri="{FF2B5EF4-FFF2-40B4-BE49-F238E27FC236}">
                <a16:creationId xmlns:a16="http://schemas.microsoft.com/office/drawing/2014/main" id="{0F3C6F07-42BF-4D3C-EF94-105B81167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86D0C-A6C5-BD40-A5AD-1645F2EA7106}"/>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113356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3D2F-DF30-C25A-58A2-67F355275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C231E-8313-9BAD-F146-C58D4DCE8D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E9F403-F1B1-02D5-E6A9-9EFDCCFB7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4CF578-3429-53F6-C768-38F1A8661444}"/>
              </a:ext>
            </a:extLst>
          </p:cNvPr>
          <p:cNvSpPr>
            <a:spLocks noGrp="1"/>
          </p:cNvSpPr>
          <p:nvPr>
            <p:ph type="dt" sz="half" idx="10"/>
          </p:nvPr>
        </p:nvSpPr>
        <p:spPr/>
        <p:txBody>
          <a:bodyPr/>
          <a:lstStyle/>
          <a:p>
            <a:fld id="{FABB78C8-D5CA-4493-8094-574CA1C74E1A}" type="datetimeFigureOut">
              <a:rPr lang="en-US" smtClean="0"/>
              <a:t>9/1/2025</a:t>
            </a:fld>
            <a:endParaRPr lang="en-US"/>
          </a:p>
        </p:txBody>
      </p:sp>
      <p:sp>
        <p:nvSpPr>
          <p:cNvPr id="6" name="Footer Placeholder 5">
            <a:extLst>
              <a:ext uri="{FF2B5EF4-FFF2-40B4-BE49-F238E27FC236}">
                <a16:creationId xmlns:a16="http://schemas.microsoft.com/office/drawing/2014/main" id="{A4B48C4B-3D33-C898-EBCE-8BECE890E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AF792F-8EEF-03EC-BD65-F41CB5B9C02B}"/>
              </a:ext>
            </a:extLst>
          </p:cNvPr>
          <p:cNvSpPr>
            <a:spLocks noGrp="1"/>
          </p:cNvSpPr>
          <p:nvPr>
            <p:ph type="sldNum" sz="quarter" idx="12"/>
          </p:nvPr>
        </p:nvSpPr>
        <p:spPr/>
        <p:txBody>
          <a:bodyPr/>
          <a:lstStyle/>
          <a:p>
            <a:fld id="{C26354BB-2F1F-4D2A-883F-16D48D09BB31}" type="slidenum">
              <a:rPr lang="en-US" smtClean="0"/>
              <a:t>‹#›</a:t>
            </a:fld>
            <a:endParaRPr lang="en-US"/>
          </a:p>
        </p:txBody>
      </p:sp>
    </p:spTree>
    <p:extLst>
      <p:ext uri="{BB962C8B-B14F-4D97-AF65-F5344CB8AC3E}">
        <p14:creationId xmlns:p14="http://schemas.microsoft.com/office/powerpoint/2010/main" val="165273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2193">
              <a:srgbClr val="E4F4FA"/>
            </a:gs>
            <a:gs pos="59635">
              <a:srgbClr val="A4DAEF"/>
            </a:gs>
            <a:gs pos="0">
              <a:schemeClr val="accent4">
                <a:lumMod val="0"/>
                <a:lumOff val="100000"/>
              </a:schemeClr>
            </a:gs>
            <a:gs pos="14665">
              <a:srgbClr val="FFFFFF"/>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B5207E-5F02-D925-0B37-EA4D32AB7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2E0F16-92C0-050E-8072-DE9DAEF94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4DA43-82A6-AB9F-C41D-5C8E06735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BB78C8-D5CA-4493-8094-574CA1C74E1A}" type="datetimeFigureOut">
              <a:rPr lang="en-US" smtClean="0"/>
              <a:t>9/1/2025</a:t>
            </a:fld>
            <a:endParaRPr lang="en-US"/>
          </a:p>
        </p:txBody>
      </p:sp>
      <p:sp>
        <p:nvSpPr>
          <p:cNvPr id="5" name="Footer Placeholder 4">
            <a:extLst>
              <a:ext uri="{FF2B5EF4-FFF2-40B4-BE49-F238E27FC236}">
                <a16:creationId xmlns:a16="http://schemas.microsoft.com/office/drawing/2014/main" id="{F28E3339-DA57-2168-A948-536C23E3A6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2EE4EE-4CA2-0286-67BC-93898366D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6354BB-2F1F-4D2A-883F-16D48D09BB31}" type="slidenum">
              <a:rPr lang="en-US" smtClean="0"/>
              <a:t>‹#›</a:t>
            </a:fld>
            <a:endParaRPr lang="en-US"/>
          </a:p>
        </p:txBody>
      </p:sp>
    </p:spTree>
    <p:extLst>
      <p:ext uri="{BB962C8B-B14F-4D97-AF65-F5344CB8AC3E}">
        <p14:creationId xmlns:p14="http://schemas.microsoft.com/office/powerpoint/2010/main" val="202648412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rawpixel.com/image/1530/free-photo-image-diversity-african-african-american" TargetMode="External"/><Relationship Id="rId2" Type="http://schemas.openxmlformats.org/officeDocument/2006/relationships/image" Target="../media/image17.1"/><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Flag_of_Oregon.svg" TargetMode="External"/><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nafce.org/resourcelibrary" TargetMode="External"/><Relationship Id="rId1" Type="http://schemas.openxmlformats.org/officeDocument/2006/relationships/slideLayout" Target="../slideLayouts/slideLayout1.xml"/><Relationship Id="rId4" Type="http://schemas.openxmlformats.org/officeDocument/2006/relationships/hyperlink" Target="https://www.pngall.com/website-png/download/3764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oregon-fce.org/"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nafce.org/resourcelibrary" TargetMode="External"/><Relationship Id="rId2" Type="http://schemas.openxmlformats.org/officeDocument/2006/relationships/hyperlink" Target="https://www.oregon-fce.org/hs-age-essay-contests" TargetMode="Externa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Wikipedia:Identifying_test_edits"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people-equation.com/4-key-skills-employees-need-for-the-workplace-of-the-future/business-people-of-the-future/" TargetMode="External"/><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strofes.blogspot.com/" TargetMode="External"/><Relationship Id="rId2"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hyperlink" Target="https://pixabay.com/en/money-financial-email-mail-letter-1425584/" TargetMode="Externa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de/quiz-r%C3%A4tsel-buchstaben-puzzle-2432440/" TargetMode="External"/><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s://www.nafce.org/2025-high-school-essay-winners"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nafce.org/2025-essay-and-art-work-winners" TargetMode="External"/><Relationship Id="rId2" Type="http://schemas.openxmlformats.org/officeDocument/2006/relationships/hyperlink" Target="https://www.nafce.org/resourcelibrary"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557134" y="1874070"/>
            <a:ext cx="11077731" cy="3109860"/>
          </a:xfrm>
        </p:spPr>
        <p:txBody>
          <a:bodyPr>
            <a:normAutofit/>
          </a:bodyPr>
          <a:lstStyle/>
          <a:p>
            <a:pPr marL="0" marR="0" algn="ctr">
              <a:spcBef>
                <a:spcPts val="0"/>
              </a:spcBef>
              <a:spcAft>
                <a:spcPts val="0"/>
              </a:spcAft>
            </a:pPr>
            <a:r>
              <a:rPr lang="en-US" sz="4800" b="1" dirty="0">
                <a:solidFill>
                  <a:srgbClr val="000000"/>
                </a:solidFill>
                <a:effectLst/>
                <a:latin typeface="Calibri" panose="020F0502020204030204" pitchFamily="34" charset="0"/>
                <a:ea typeface="Aptos" panose="020B0004020202020204" pitchFamily="34" charset="0"/>
              </a:rPr>
              <a:t>Introducing the </a:t>
            </a:r>
            <a:br>
              <a:rPr lang="en-US" sz="4800" b="1" dirty="0">
                <a:solidFill>
                  <a:srgbClr val="000000"/>
                </a:solidFill>
                <a:effectLst/>
                <a:latin typeface="Calibri" panose="020F0502020204030204" pitchFamily="34" charset="0"/>
                <a:ea typeface="Aptos" panose="020B0004020202020204" pitchFamily="34" charset="0"/>
              </a:rPr>
            </a:br>
            <a:r>
              <a:rPr lang="en-US" sz="7200" b="1" dirty="0">
                <a:solidFill>
                  <a:srgbClr val="000000"/>
                </a:solidFill>
                <a:effectLst/>
                <a:latin typeface="Calibri" panose="020F0502020204030204" pitchFamily="34" charset="0"/>
                <a:ea typeface="Aptos" panose="020B0004020202020204" pitchFamily="34" charset="0"/>
              </a:rPr>
              <a:t>2026 State and National FCE  </a:t>
            </a:r>
            <a:br>
              <a:rPr lang="en-US" sz="7200" b="1" dirty="0">
                <a:solidFill>
                  <a:srgbClr val="000000"/>
                </a:solidFill>
                <a:effectLst/>
                <a:latin typeface="Calibri" panose="020F0502020204030204" pitchFamily="34" charset="0"/>
                <a:ea typeface="Aptos" panose="020B0004020202020204" pitchFamily="34" charset="0"/>
              </a:rPr>
            </a:br>
            <a:r>
              <a:rPr lang="en-US" sz="7200" b="1" dirty="0">
                <a:solidFill>
                  <a:srgbClr val="000000"/>
                </a:solidFill>
                <a:effectLst/>
                <a:latin typeface="Calibri" panose="020F0502020204030204" pitchFamily="34" charset="0"/>
                <a:ea typeface="Aptos" panose="020B0004020202020204" pitchFamily="34" charset="0"/>
              </a:rPr>
              <a:t>Essay Contests </a:t>
            </a:r>
            <a:endParaRPr lang="en-US" sz="7200" dirty="0">
              <a:solidFill>
                <a:srgbClr val="000000"/>
              </a:solidFill>
              <a:effectLst/>
              <a:latin typeface="Calibri" panose="020F0502020204030204" pitchFamily="34" charset="0"/>
              <a:ea typeface="Aptos" panose="020B0004020202020204" pitchFamily="34" charset="0"/>
            </a:endParaRPr>
          </a:p>
        </p:txBody>
      </p:sp>
      <p:pic>
        <p:nvPicPr>
          <p:cNvPr id="3" name="Picture 2">
            <a:extLst>
              <a:ext uri="{FF2B5EF4-FFF2-40B4-BE49-F238E27FC236}">
                <a16:creationId xmlns:a16="http://schemas.microsoft.com/office/drawing/2014/main" id="{7FB82B39-5932-8697-6106-4F708EB60F03}"/>
              </a:ext>
            </a:extLst>
          </p:cNvPr>
          <p:cNvPicPr>
            <a:picLocks noChangeAspect="1"/>
          </p:cNvPicPr>
          <p:nvPr/>
        </p:nvPicPr>
        <p:blipFill>
          <a:blip r:embed="rId2"/>
          <a:stretch>
            <a:fillRect/>
          </a:stretch>
        </p:blipFill>
        <p:spPr>
          <a:xfrm>
            <a:off x="4295016" y="248838"/>
            <a:ext cx="3293037" cy="1780827"/>
          </a:xfrm>
          <a:prstGeom prst="rect">
            <a:avLst/>
          </a:prstGeom>
        </p:spPr>
      </p:pic>
      <p:sp>
        <p:nvSpPr>
          <p:cNvPr id="4" name="TextBox 3">
            <a:extLst>
              <a:ext uri="{FF2B5EF4-FFF2-40B4-BE49-F238E27FC236}">
                <a16:creationId xmlns:a16="http://schemas.microsoft.com/office/drawing/2014/main" id="{F7FB6453-D43E-6F38-013C-1C589F6B06F6}"/>
              </a:ext>
            </a:extLst>
          </p:cNvPr>
          <p:cNvSpPr txBox="1"/>
          <p:nvPr/>
        </p:nvSpPr>
        <p:spPr>
          <a:xfrm>
            <a:off x="1777041" y="5200731"/>
            <a:ext cx="8988724" cy="646331"/>
          </a:xfrm>
          <a:prstGeom prst="rect">
            <a:avLst/>
          </a:prstGeom>
          <a:noFill/>
        </p:spPr>
        <p:txBody>
          <a:bodyPr wrap="square" rtlCol="0">
            <a:spAutoFit/>
          </a:bodyPr>
          <a:lstStyle/>
          <a:p>
            <a:r>
              <a:rPr lang="en-US" sz="3600" dirty="0"/>
              <a:t>By Scott Teeples – Oregon FCE President</a:t>
            </a:r>
          </a:p>
        </p:txBody>
      </p:sp>
      <p:pic>
        <p:nvPicPr>
          <p:cNvPr id="10244" name="Picture 4" descr="Male student to study Male student to study essay contest stock illustrations">
            <a:extLst>
              <a:ext uri="{FF2B5EF4-FFF2-40B4-BE49-F238E27FC236}">
                <a16:creationId xmlns:a16="http://schemas.microsoft.com/office/drawing/2014/main" id="{31930FA6-F3FF-1743-217A-FF3FD8003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5890" y="4280488"/>
            <a:ext cx="1796314" cy="1564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474546-30CE-847C-F074-0DCFEC96B7EF}"/>
              </a:ext>
            </a:extLst>
          </p:cNvPr>
          <p:cNvSpPr txBox="1"/>
          <p:nvPr/>
        </p:nvSpPr>
        <p:spPr>
          <a:xfrm>
            <a:off x="10506974" y="6239830"/>
            <a:ext cx="835485" cy="369332"/>
          </a:xfrm>
          <a:prstGeom prst="rect">
            <a:avLst/>
          </a:prstGeom>
          <a:noFill/>
        </p:spPr>
        <p:txBody>
          <a:bodyPr wrap="none" rtlCol="0">
            <a:spAutoFit/>
          </a:bodyPr>
          <a:lstStyle/>
          <a:p>
            <a:r>
              <a:rPr lang="en-US" dirty="0"/>
              <a:t>9-3-25</a:t>
            </a:r>
          </a:p>
        </p:txBody>
      </p:sp>
    </p:spTree>
    <p:extLst>
      <p:ext uri="{BB962C8B-B14F-4D97-AF65-F5344CB8AC3E}">
        <p14:creationId xmlns:p14="http://schemas.microsoft.com/office/powerpoint/2010/main" val="275338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0FAA-0B58-391E-5086-4F27607EF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9C6DB-3504-9724-0F3C-03B8C5CB1052}"/>
              </a:ext>
            </a:extLst>
          </p:cNvPr>
          <p:cNvSpPr>
            <a:spLocks noGrp="1"/>
          </p:cNvSpPr>
          <p:nvPr>
            <p:ph type="title"/>
          </p:nvPr>
        </p:nvSpPr>
        <p:spPr>
          <a:xfrm>
            <a:off x="709521" y="205864"/>
            <a:ext cx="10772955" cy="2725947"/>
          </a:xfrm>
        </p:spPr>
        <p:txBody>
          <a:bodyPr>
            <a:noAutofit/>
          </a:bodyPr>
          <a:lstStyle/>
          <a:p>
            <a:pPr algn="ctr"/>
            <a:r>
              <a:rPr lang="en-US" sz="6000" b="1" dirty="0"/>
              <a:t>2026 High School Age  Essay and Artwork Contest </a:t>
            </a:r>
          </a:p>
        </p:txBody>
      </p:sp>
      <p:pic>
        <p:nvPicPr>
          <p:cNvPr id="2050" name="Picture 2">
            <a:extLst>
              <a:ext uri="{FF2B5EF4-FFF2-40B4-BE49-F238E27FC236}">
                <a16:creationId xmlns:a16="http://schemas.microsoft.com/office/drawing/2014/main" id="{D33C798A-59D3-F3E4-270D-2C9B5C451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901" y="2819939"/>
            <a:ext cx="2860465" cy="36322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B776E7D-E7FE-530E-7EA9-6C566BE0F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81" y="2748236"/>
            <a:ext cx="2653429" cy="37039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950858-BB6C-C9CE-50EF-EE34A4549F38}"/>
              </a:ext>
            </a:extLst>
          </p:cNvPr>
          <p:cNvSpPr txBox="1"/>
          <p:nvPr/>
        </p:nvSpPr>
        <p:spPr>
          <a:xfrm>
            <a:off x="2214028" y="2380891"/>
            <a:ext cx="4491487" cy="367345"/>
          </a:xfrm>
          <a:prstGeom prst="rect">
            <a:avLst/>
          </a:prstGeom>
          <a:noFill/>
        </p:spPr>
        <p:txBody>
          <a:bodyPr wrap="square" rtlCol="0">
            <a:spAutoFit/>
          </a:bodyPr>
          <a:lstStyle/>
          <a:p>
            <a:r>
              <a:rPr lang="en-US" b="1" dirty="0"/>
              <a:t>2025 – 1</a:t>
            </a:r>
            <a:r>
              <a:rPr lang="en-US" b="1" baseline="30000" dirty="0"/>
              <a:t>st</a:t>
            </a:r>
            <a:r>
              <a:rPr lang="en-US" b="1" dirty="0"/>
              <a:t> Place National FCE </a:t>
            </a:r>
          </a:p>
        </p:txBody>
      </p:sp>
      <p:sp>
        <p:nvSpPr>
          <p:cNvPr id="4" name="TextBox 3">
            <a:extLst>
              <a:ext uri="{FF2B5EF4-FFF2-40B4-BE49-F238E27FC236}">
                <a16:creationId xmlns:a16="http://schemas.microsoft.com/office/drawing/2014/main" id="{AC6EC9F5-6745-40BA-8081-7173ACAB6C8C}"/>
              </a:ext>
            </a:extLst>
          </p:cNvPr>
          <p:cNvSpPr txBox="1"/>
          <p:nvPr/>
        </p:nvSpPr>
        <p:spPr>
          <a:xfrm>
            <a:off x="7487366" y="2346384"/>
            <a:ext cx="4491487" cy="367345"/>
          </a:xfrm>
          <a:prstGeom prst="rect">
            <a:avLst/>
          </a:prstGeom>
          <a:noFill/>
        </p:spPr>
        <p:txBody>
          <a:bodyPr wrap="square" rtlCol="0">
            <a:spAutoFit/>
          </a:bodyPr>
          <a:lstStyle/>
          <a:p>
            <a:r>
              <a:rPr lang="en-US" b="1" dirty="0"/>
              <a:t>2025 – 2nd  Place National FCE </a:t>
            </a:r>
          </a:p>
        </p:txBody>
      </p:sp>
    </p:spTree>
    <p:extLst>
      <p:ext uri="{BB962C8B-B14F-4D97-AF65-F5344CB8AC3E}">
        <p14:creationId xmlns:p14="http://schemas.microsoft.com/office/powerpoint/2010/main" val="1841692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434717" y="629586"/>
            <a:ext cx="6587186" cy="5443410"/>
          </a:xfrm>
        </p:spPr>
        <p:txBody>
          <a:bodyPr>
            <a:normAutofit fontScale="90000"/>
          </a:bodyPr>
          <a:lstStyle/>
          <a:p>
            <a:pPr marL="0" marR="0" algn="l">
              <a:spcBef>
                <a:spcPts val="0"/>
              </a:spcBef>
              <a:spcAft>
                <a:spcPts val="0"/>
              </a:spcAft>
            </a:pPr>
            <a:r>
              <a:rPr lang="en-US" sz="4400" dirty="0">
                <a:solidFill>
                  <a:srgbClr val="000000"/>
                </a:solidFill>
                <a:effectLst/>
                <a:latin typeface="Calibri" panose="020F0502020204030204" pitchFamily="34" charset="0"/>
                <a:ea typeface="Aptos" panose="020B0004020202020204" pitchFamily="34" charset="0"/>
              </a:rPr>
              <a:t>Throughout the years there have been discussions across the USA about producing some way of involving and </a:t>
            </a:r>
            <a:r>
              <a:rPr lang="en-US" sz="4400" dirty="0">
                <a:solidFill>
                  <a:srgbClr val="000000"/>
                </a:solidFill>
                <a:effectLst/>
                <a:highlight>
                  <a:srgbClr val="FFFF00"/>
                </a:highlight>
                <a:latin typeface="Calibri" panose="020F0502020204030204" pitchFamily="34" charset="0"/>
                <a:ea typeface="Aptos" panose="020B0004020202020204" pitchFamily="34" charset="0"/>
              </a:rPr>
              <a:t>introducing young adults </a:t>
            </a:r>
            <a:r>
              <a:rPr lang="en-US" sz="4400" dirty="0">
                <a:solidFill>
                  <a:srgbClr val="000000"/>
                </a:solidFill>
                <a:effectLst/>
                <a:latin typeface="Calibri" panose="020F0502020204030204" pitchFamily="34" charset="0"/>
                <a:ea typeface="Aptos" panose="020B0004020202020204" pitchFamily="34" charset="0"/>
              </a:rPr>
              <a:t>into the National Association for Family and Community Education (FCE).</a:t>
            </a: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4" name="Picture 3" descr="A group of people standing in front of a brick wall&#10;&#10;Description automatically generated">
            <a:extLst>
              <a:ext uri="{FF2B5EF4-FFF2-40B4-BE49-F238E27FC236}">
                <a16:creationId xmlns:a16="http://schemas.microsoft.com/office/drawing/2014/main" id="{26763A13-22B9-92CC-35B5-8BD5A4386DE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37363" y="1319843"/>
            <a:ext cx="5119920" cy="3340748"/>
          </a:xfrm>
          <a:prstGeom prst="rect">
            <a:avLst/>
          </a:prstGeom>
        </p:spPr>
      </p:pic>
    </p:spTree>
    <p:extLst>
      <p:ext uri="{BB962C8B-B14F-4D97-AF65-F5344CB8AC3E}">
        <p14:creationId xmlns:p14="http://schemas.microsoft.com/office/powerpoint/2010/main" val="3991279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4986068" y="891494"/>
            <a:ext cx="7039155" cy="2543306"/>
          </a:xfrm>
        </p:spPr>
        <p:txBody>
          <a:bodyPr>
            <a:normAutofit/>
          </a:bodyPr>
          <a:lstStyle/>
          <a:p>
            <a:pPr marL="0" marR="0" algn="l">
              <a:spcBef>
                <a:spcPts val="0"/>
              </a:spcBef>
              <a:spcAft>
                <a:spcPts val="0"/>
              </a:spcAft>
            </a:pPr>
            <a:r>
              <a:rPr lang="en-US" sz="4400" b="1" dirty="0">
                <a:solidFill>
                  <a:srgbClr val="000000"/>
                </a:solidFill>
                <a:effectLst/>
                <a:latin typeface="Calibri" panose="020F0502020204030204" pitchFamily="34" charset="0"/>
                <a:ea typeface="Aptos" panose="020B0004020202020204" pitchFamily="34" charset="0"/>
              </a:rPr>
              <a:t>It was way past time to introduce and invite young adults into FCE</a:t>
            </a:r>
            <a:r>
              <a:rPr lang="en-US" sz="4400" dirty="0">
                <a:solidFill>
                  <a:srgbClr val="000000"/>
                </a:solidFill>
                <a:effectLst/>
                <a:latin typeface="Calibri" panose="020F0502020204030204" pitchFamily="34" charset="0"/>
                <a:ea typeface="Aptos" panose="020B0004020202020204" pitchFamily="34" charset="0"/>
              </a:rPr>
              <a:t>. Something needed to be done. </a:t>
            </a:r>
          </a:p>
        </p:txBody>
      </p:sp>
      <p:pic>
        <p:nvPicPr>
          <p:cNvPr id="4" name="Picture 3" descr="Stopwatch on white background">
            <a:extLst>
              <a:ext uri="{FF2B5EF4-FFF2-40B4-BE49-F238E27FC236}">
                <a16:creationId xmlns:a16="http://schemas.microsoft.com/office/drawing/2014/main" id="{9D275EE0-4A4B-3B50-3AF2-5B18FA6C9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32" y="885694"/>
            <a:ext cx="4077324" cy="4953195"/>
          </a:xfrm>
          <a:prstGeom prst="rect">
            <a:avLst/>
          </a:prstGeom>
        </p:spPr>
      </p:pic>
      <p:pic>
        <p:nvPicPr>
          <p:cNvPr id="3074" name="Picture 2" descr="Rush Icon Stock Illustrations – 10,255 Rush Icon Stock ...">
            <a:extLst>
              <a:ext uri="{FF2B5EF4-FFF2-40B4-BE49-F238E27FC236}">
                <a16:creationId xmlns:a16="http://schemas.microsoft.com/office/drawing/2014/main" id="{5AE2EB74-B8FC-68A4-C0A0-AE33AF3A0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940" y="3429000"/>
            <a:ext cx="5263101" cy="305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84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4664014" y="427863"/>
            <a:ext cx="6958642" cy="1675495"/>
          </a:xfrm>
        </p:spPr>
        <p:txBody>
          <a:bodyPr>
            <a:normAutofit/>
          </a:bodyPr>
          <a:lstStyle/>
          <a:p>
            <a:pPr marL="0" marR="0" algn="l">
              <a:spcBef>
                <a:spcPts val="0"/>
              </a:spcBef>
              <a:spcAft>
                <a:spcPts val="0"/>
              </a:spcAft>
            </a:pPr>
            <a:r>
              <a:rPr lang="en-US" sz="4400" dirty="0">
                <a:solidFill>
                  <a:srgbClr val="000000"/>
                </a:solidFill>
                <a:effectLst/>
                <a:latin typeface="Calibri" panose="020F0502020204030204" pitchFamily="34" charset="0"/>
                <a:ea typeface="Aptos" panose="020B0004020202020204" pitchFamily="34" charset="0"/>
              </a:rPr>
              <a:t>Oregon FCE came up with a means of making it happen.  </a:t>
            </a:r>
          </a:p>
        </p:txBody>
      </p:sp>
      <p:sp>
        <p:nvSpPr>
          <p:cNvPr id="3" name="Title 1">
            <a:extLst>
              <a:ext uri="{FF2B5EF4-FFF2-40B4-BE49-F238E27FC236}">
                <a16:creationId xmlns:a16="http://schemas.microsoft.com/office/drawing/2014/main" id="{931159C3-FEA9-6425-7539-CBE1241E7AF9}"/>
              </a:ext>
            </a:extLst>
          </p:cNvPr>
          <p:cNvSpPr txBox="1">
            <a:spLocks/>
          </p:cNvSpPr>
          <p:nvPr/>
        </p:nvSpPr>
        <p:spPr>
          <a:xfrm>
            <a:off x="402566" y="2809721"/>
            <a:ext cx="7447473" cy="3889843"/>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pPr>
            <a:r>
              <a:rPr lang="en-US" sz="4400" dirty="0">
                <a:solidFill>
                  <a:srgbClr val="000000"/>
                </a:solidFill>
                <a:latin typeface="Calibri" panose="020F0502020204030204" pitchFamily="34" charset="0"/>
                <a:ea typeface="Aptos" panose="020B0004020202020204" pitchFamily="34" charset="0"/>
              </a:rPr>
              <a:t>Throughout the years, 4</a:t>
            </a:r>
            <a:r>
              <a:rPr lang="en-US" sz="2400" dirty="0">
                <a:solidFill>
                  <a:srgbClr val="000000"/>
                </a:solidFill>
                <a:latin typeface="Calibri" panose="020F0502020204030204" pitchFamily="34" charset="0"/>
                <a:ea typeface="Aptos" panose="020B0004020202020204" pitchFamily="34" charset="0"/>
              </a:rPr>
              <a:t>th </a:t>
            </a:r>
            <a:r>
              <a:rPr lang="en-US" sz="4400" dirty="0">
                <a:solidFill>
                  <a:srgbClr val="000000"/>
                </a:solidFill>
                <a:latin typeface="Calibri" panose="020F0502020204030204" pitchFamily="34" charset="0"/>
                <a:ea typeface="Aptos" panose="020B0004020202020204" pitchFamily="34" charset="0"/>
              </a:rPr>
              <a:t>grade students were introduced to FCE through the National 4</a:t>
            </a:r>
            <a:r>
              <a:rPr lang="en-US" sz="2400" dirty="0">
                <a:solidFill>
                  <a:srgbClr val="000000"/>
                </a:solidFill>
                <a:latin typeface="Calibri" panose="020F0502020204030204" pitchFamily="34" charset="0"/>
                <a:ea typeface="Aptos" panose="020B0004020202020204" pitchFamily="34" charset="0"/>
              </a:rPr>
              <a:t>th </a:t>
            </a:r>
            <a:r>
              <a:rPr lang="en-US" sz="4400" dirty="0">
                <a:solidFill>
                  <a:srgbClr val="000000"/>
                </a:solidFill>
                <a:latin typeface="Calibri" panose="020F0502020204030204" pitchFamily="34" charset="0"/>
                <a:ea typeface="Aptos" panose="020B0004020202020204" pitchFamily="34" charset="0"/>
              </a:rPr>
              <a:t>Grade Essay and Artwork contest, </a:t>
            </a:r>
            <a:r>
              <a:rPr lang="en-US" sz="4400" dirty="0">
                <a:solidFill>
                  <a:srgbClr val="000000"/>
                </a:solidFill>
                <a:highlight>
                  <a:srgbClr val="FFFF00"/>
                </a:highlight>
                <a:latin typeface="Calibri" panose="020F0502020204030204" pitchFamily="34" charset="0"/>
                <a:ea typeface="Aptos" panose="020B0004020202020204" pitchFamily="34" charset="0"/>
              </a:rPr>
              <a:t>but nothing for young adults… </a:t>
            </a:r>
          </a:p>
        </p:txBody>
      </p:sp>
      <p:pic>
        <p:nvPicPr>
          <p:cNvPr id="8" name="Picture 7" descr="A close-up of a logo&#10;&#10;Description automatically generated">
            <a:extLst>
              <a:ext uri="{FF2B5EF4-FFF2-40B4-BE49-F238E27FC236}">
                <a16:creationId xmlns:a16="http://schemas.microsoft.com/office/drawing/2014/main" id="{47E508BA-651E-1D89-3BE9-EB6076199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66" y="273680"/>
            <a:ext cx="3772620" cy="2266614"/>
          </a:xfrm>
          <a:prstGeom prst="rect">
            <a:avLst/>
          </a:prstGeom>
        </p:spPr>
      </p:pic>
      <p:pic>
        <p:nvPicPr>
          <p:cNvPr id="4098" name="Picture 2" descr="Teenagers School Stock Illustrations – 5,826 Teenagers ...">
            <a:extLst>
              <a:ext uri="{FF2B5EF4-FFF2-40B4-BE49-F238E27FC236}">
                <a16:creationId xmlns:a16="http://schemas.microsoft.com/office/drawing/2014/main" id="{34E0566C-D3BF-FEDF-D228-B419AD6DE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266" y="2970225"/>
            <a:ext cx="4215443" cy="242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1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4623758" y="387189"/>
            <a:ext cx="7142672" cy="5444268"/>
          </a:xfrm>
        </p:spPr>
        <p:txBody>
          <a:bodyPr>
            <a:normAutofit/>
          </a:bodyPr>
          <a:lstStyle/>
          <a:p>
            <a:pPr marL="0" marR="0" algn="l">
              <a:spcBef>
                <a:spcPts val="0"/>
              </a:spcBef>
              <a:spcAft>
                <a:spcPts val="0"/>
              </a:spcAft>
            </a:pPr>
            <a:r>
              <a:rPr lang="en-US" sz="4000" dirty="0">
                <a:solidFill>
                  <a:srgbClr val="000000"/>
                </a:solidFill>
                <a:effectLst/>
                <a:latin typeface="Calibri" panose="020F0502020204030204" pitchFamily="34" charset="0"/>
                <a:ea typeface="Aptos" panose="020B0004020202020204" pitchFamily="34" charset="0"/>
              </a:rPr>
              <a:t>Oregon FCE sponsored the</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first High School Age Essay</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Contest in 2024 and proposed </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that it become a National Contest. </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The National FCE Board approved it and it became a State and National Contest in 2025</a:t>
            </a:r>
          </a:p>
        </p:txBody>
      </p:sp>
      <p:pic>
        <p:nvPicPr>
          <p:cNvPr id="4" name="Picture 3" descr="A blue flag with yellow text and a blue circle with a yellow eagle and a yellow circle with a white text&#10;&#10;Description automatically generated">
            <a:extLst>
              <a:ext uri="{FF2B5EF4-FFF2-40B4-BE49-F238E27FC236}">
                <a16:creationId xmlns:a16="http://schemas.microsoft.com/office/drawing/2014/main" id="{A2CC8D8C-CE58-CCCB-28E6-0236A753AC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2115" y="387189"/>
            <a:ext cx="3991251" cy="2662132"/>
          </a:xfrm>
          <a:prstGeom prst="rect">
            <a:avLst/>
          </a:prstGeom>
        </p:spPr>
      </p:pic>
      <p:pic>
        <p:nvPicPr>
          <p:cNvPr id="3" name="Picture 2">
            <a:extLst>
              <a:ext uri="{FF2B5EF4-FFF2-40B4-BE49-F238E27FC236}">
                <a16:creationId xmlns:a16="http://schemas.microsoft.com/office/drawing/2014/main" id="{06DDD656-96F2-F0EB-94D7-AE4FE914DE33}"/>
              </a:ext>
            </a:extLst>
          </p:cNvPr>
          <p:cNvPicPr>
            <a:picLocks noChangeAspect="1"/>
          </p:cNvPicPr>
          <p:nvPr/>
        </p:nvPicPr>
        <p:blipFill>
          <a:blip r:embed="rId4"/>
          <a:stretch>
            <a:fillRect/>
          </a:stretch>
        </p:blipFill>
        <p:spPr>
          <a:xfrm>
            <a:off x="222114" y="3429000"/>
            <a:ext cx="4195911" cy="2799272"/>
          </a:xfrm>
          <a:prstGeom prst="rect">
            <a:avLst/>
          </a:prstGeom>
        </p:spPr>
      </p:pic>
    </p:spTree>
    <p:extLst>
      <p:ext uri="{BB962C8B-B14F-4D97-AF65-F5344CB8AC3E}">
        <p14:creationId xmlns:p14="http://schemas.microsoft.com/office/powerpoint/2010/main" val="1928505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174885" y="629585"/>
            <a:ext cx="10842885" cy="3717561"/>
          </a:xfrm>
        </p:spPr>
        <p:txBody>
          <a:bodyPr/>
          <a:lstStyle/>
          <a:p>
            <a:pPr marL="0" marR="0" algn="l">
              <a:spcBef>
                <a:spcPts val="0"/>
              </a:spcBef>
              <a:spcAft>
                <a:spcPts val="0"/>
              </a:spcAft>
            </a:pPr>
            <a:r>
              <a:rPr lang="en-US" sz="4400" dirty="0">
                <a:solidFill>
                  <a:srgbClr val="000000"/>
                </a:solidFill>
                <a:effectLst/>
                <a:latin typeface="Calibri" panose="020F0502020204030204" pitchFamily="34" charset="0"/>
                <a:ea typeface="Aptos" panose="020B0004020202020204" pitchFamily="34" charset="0"/>
              </a:rPr>
              <a:t>All of the forms and information  for the 2025 National FCE High School Age CHARACTER COUNTS!® Essay Contest can be located on the National FCE website </a:t>
            </a:r>
            <a:r>
              <a:rPr lang="en-US" sz="4400" u="sng" dirty="0">
                <a:solidFill>
                  <a:srgbClr val="000000"/>
                </a:solidFill>
                <a:effectLst/>
                <a:latin typeface="Calibri" panose="020F0502020204030204" pitchFamily="34" charset="0"/>
                <a:ea typeface="Aptos" panose="020B0004020202020204" pitchFamily="34" charset="0"/>
                <a:hlinkClick r:id="rId2"/>
              </a:rPr>
              <a:t>https://www.nafce.org/resourcelibrary</a:t>
            </a:r>
            <a:r>
              <a:rPr lang="en-US" sz="4400" dirty="0">
                <a:solidFill>
                  <a:srgbClr val="000000"/>
                </a:solidFill>
                <a:effectLst/>
                <a:latin typeface="Calibri" panose="020F0502020204030204" pitchFamily="34" charset="0"/>
                <a:ea typeface="Aptos" panose="020B0004020202020204" pitchFamily="34" charset="0"/>
              </a:rPr>
              <a:t> </a:t>
            </a:r>
          </a:p>
        </p:txBody>
      </p:sp>
      <p:pic>
        <p:nvPicPr>
          <p:cNvPr id="4" name="Picture 3" descr="Several devices with a website on the screen&#10;&#10;Description automatically generated">
            <a:extLst>
              <a:ext uri="{FF2B5EF4-FFF2-40B4-BE49-F238E27FC236}">
                <a16:creationId xmlns:a16="http://schemas.microsoft.com/office/drawing/2014/main" id="{097618D3-C25D-0247-FC53-C674BC91F75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00611" y="4527028"/>
            <a:ext cx="3333331" cy="1954954"/>
          </a:xfrm>
          <a:prstGeom prst="rect">
            <a:avLst/>
          </a:prstGeom>
        </p:spPr>
      </p:pic>
    </p:spTree>
    <p:extLst>
      <p:ext uri="{BB962C8B-B14F-4D97-AF65-F5344CB8AC3E}">
        <p14:creationId xmlns:p14="http://schemas.microsoft.com/office/powerpoint/2010/main" val="174724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174885" y="599607"/>
            <a:ext cx="11453523" cy="5666282"/>
          </a:xfrm>
        </p:spPr>
        <p:txBody>
          <a:bodyPr/>
          <a:lstStyle/>
          <a:p>
            <a:pPr marL="0" marR="0" algn="l">
              <a:spcBef>
                <a:spcPts val="0"/>
              </a:spcBef>
              <a:spcAft>
                <a:spcPts val="0"/>
              </a:spcAft>
            </a:pPr>
            <a:r>
              <a:rPr lang="en-US" sz="4400" dirty="0">
                <a:solidFill>
                  <a:srgbClr val="000000"/>
                </a:solidFill>
                <a:effectLst/>
                <a:highlight>
                  <a:srgbClr val="FFFF00"/>
                </a:highlight>
                <a:latin typeface="Calibri" panose="020F0502020204030204" pitchFamily="34" charset="0"/>
                <a:ea typeface="Aptos" panose="020B0004020202020204" pitchFamily="34" charset="0"/>
              </a:rPr>
              <a:t>These are generic forms and will need to be formatted for each State Contest.  </a:t>
            </a:r>
            <a:r>
              <a:rPr lang="en-US" sz="4400" dirty="0">
                <a:solidFill>
                  <a:srgbClr val="000000"/>
                </a:solidFill>
                <a:effectLst/>
                <a:latin typeface="Calibri" panose="020F0502020204030204" pitchFamily="34" charset="0"/>
                <a:ea typeface="Aptos" panose="020B0004020202020204" pitchFamily="34" charset="0"/>
              </a:rPr>
              <a:t>Instructions for editing the generic forms are also located on the website.  You can see a formatted, and completed,  contest form for Oregon FCE at </a:t>
            </a:r>
            <a:r>
              <a:rPr lang="en-US" sz="4400" u="sng" dirty="0">
                <a:solidFill>
                  <a:srgbClr val="000000"/>
                </a:solidFill>
                <a:effectLst/>
                <a:latin typeface="Calibri" panose="020F0502020204030204" pitchFamily="34" charset="0"/>
                <a:ea typeface="Aptos" panose="020B0004020202020204" pitchFamily="34" charset="0"/>
                <a:hlinkClick r:id="rId2"/>
              </a:rPr>
              <a:t>www.oregon-fce.org</a:t>
            </a:r>
            <a:r>
              <a:rPr lang="en-US" sz="4400" dirty="0">
                <a:solidFill>
                  <a:srgbClr val="000000"/>
                </a:solidFill>
                <a:effectLst/>
                <a:latin typeface="Calibri" panose="020F0502020204030204" pitchFamily="34" charset="0"/>
                <a:ea typeface="Aptos" panose="020B0004020202020204" pitchFamily="34" charset="0"/>
              </a:rPr>
              <a:t>. </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4" name="Picture 3" descr="A black and white logo&#10;&#10;Description automatically generated">
            <a:extLst>
              <a:ext uri="{FF2B5EF4-FFF2-40B4-BE49-F238E27FC236}">
                <a16:creationId xmlns:a16="http://schemas.microsoft.com/office/drawing/2014/main" id="{F1F7068B-9E8E-E53E-1F75-4A14EE02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089" y="4560719"/>
            <a:ext cx="1776330" cy="1697674"/>
          </a:xfrm>
          <a:prstGeom prst="rect">
            <a:avLst/>
          </a:prstGeom>
        </p:spPr>
      </p:pic>
    </p:spTree>
    <p:extLst>
      <p:ext uri="{BB962C8B-B14F-4D97-AF65-F5344CB8AC3E}">
        <p14:creationId xmlns:p14="http://schemas.microsoft.com/office/powerpoint/2010/main" val="3613565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644577" y="431320"/>
            <a:ext cx="10902846" cy="4019910"/>
          </a:xfrm>
        </p:spPr>
        <p:txBody>
          <a:bodyPr>
            <a:normAutofit fontScale="90000"/>
          </a:bodyPr>
          <a:lstStyle/>
          <a:p>
            <a:pPr marL="0" marR="0" algn="l">
              <a:spcBef>
                <a:spcPts val="0"/>
              </a:spcBef>
              <a:spcAft>
                <a:spcPts val="0"/>
              </a:spcAft>
            </a:pPr>
            <a:r>
              <a:rPr lang="en-US" sz="44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Two brochures relating to the contest are </a:t>
            </a: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available including the National FCE “Generic” version and the Oregon FCE version. </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3100" dirty="0">
                <a:solidFill>
                  <a:srgbClr val="000000"/>
                </a:solidFill>
                <a:effectLst/>
                <a:latin typeface="Calibri" panose="020F0502020204030204" pitchFamily="34" charset="0"/>
                <a:ea typeface="Aptos" panose="020B0004020202020204" pitchFamily="34" charset="0"/>
                <a:hlinkClick r:id="rId2"/>
              </a:rPr>
              <a:t>https://www.oregon-fce.org/hs-age-essay-contests</a:t>
            </a:r>
            <a:br>
              <a:rPr lang="en-US" sz="3100" dirty="0">
                <a:solidFill>
                  <a:srgbClr val="000000"/>
                </a:solidFill>
                <a:effectLst/>
                <a:latin typeface="Calibri" panose="020F0502020204030204" pitchFamily="34" charset="0"/>
                <a:ea typeface="Aptos" panose="020B0004020202020204" pitchFamily="34" charset="0"/>
              </a:rPr>
            </a:br>
            <a:br>
              <a:rPr lang="en-US" sz="3100" dirty="0">
                <a:solidFill>
                  <a:srgbClr val="000000"/>
                </a:solidFill>
                <a:effectLst/>
                <a:latin typeface="Calibri" panose="020F0502020204030204" pitchFamily="34" charset="0"/>
                <a:ea typeface="Aptos" panose="020B0004020202020204" pitchFamily="34" charset="0"/>
              </a:rPr>
            </a:br>
            <a:r>
              <a:rPr lang="en-US" sz="3100" dirty="0">
                <a:solidFill>
                  <a:srgbClr val="000000"/>
                </a:solidFill>
                <a:effectLst/>
                <a:latin typeface="Calibri" panose="020F0502020204030204" pitchFamily="34" charset="0"/>
                <a:ea typeface="Aptos" panose="020B0004020202020204" pitchFamily="34" charset="0"/>
                <a:hlinkClick r:id="rId3"/>
              </a:rPr>
              <a:t>https://www.nafce.org/resourcelibrary</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6" name="Picture 5">
            <a:extLst>
              <a:ext uri="{FF2B5EF4-FFF2-40B4-BE49-F238E27FC236}">
                <a16:creationId xmlns:a16="http://schemas.microsoft.com/office/drawing/2014/main" id="{027C265A-DC1C-E226-8007-325319AA4D44}"/>
              </a:ext>
            </a:extLst>
          </p:cNvPr>
          <p:cNvPicPr>
            <a:picLocks noChangeAspect="1"/>
          </p:cNvPicPr>
          <p:nvPr/>
        </p:nvPicPr>
        <p:blipFill>
          <a:blip r:embed="rId4"/>
          <a:stretch>
            <a:fillRect/>
          </a:stretch>
        </p:blipFill>
        <p:spPr>
          <a:xfrm>
            <a:off x="731048" y="3556365"/>
            <a:ext cx="3969502" cy="3067343"/>
          </a:xfrm>
          <a:prstGeom prst="rect">
            <a:avLst/>
          </a:prstGeom>
        </p:spPr>
      </p:pic>
      <p:pic>
        <p:nvPicPr>
          <p:cNvPr id="7" name="Picture 6">
            <a:extLst>
              <a:ext uri="{FF2B5EF4-FFF2-40B4-BE49-F238E27FC236}">
                <a16:creationId xmlns:a16="http://schemas.microsoft.com/office/drawing/2014/main" id="{AE97FA6B-A5BD-A7BF-B48A-D42EA8E01B3A}"/>
              </a:ext>
            </a:extLst>
          </p:cNvPr>
          <p:cNvPicPr>
            <a:picLocks noChangeAspect="1"/>
          </p:cNvPicPr>
          <p:nvPr/>
        </p:nvPicPr>
        <p:blipFill>
          <a:blip r:embed="rId5"/>
          <a:stretch>
            <a:fillRect/>
          </a:stretch>
        </p:blipFill>
        <p:spPr>
          <a:xfrm>
            <a:off x="6897137" y="3556365"/>
            <a:ext cx="3969502" cy="3067343"/>
          </a:xfrm>
          <a:prstGeom prst="rect">
            <a:avLst/>
          </a:prstGeom>
        </p:spPr>
      </p:pic>
    </p:spTree>
    <p:extLst>
      <p:ext uri="{BB962C8B-B14F-4D97-AF65-F5344CB8AC3E}">
        <p14:creationId xmlns:p14="http://schemas.microsoft.com/office/powerpoint/2010/main" val="1365997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82BD31-4C7C-35F0-3A2D-18E39B9593A0}"/>
              </a:ext>
            </a:extLst>
          </p:cNvPr>
          <p:cNvSpPr>
            <a:spLocks noGrp="1"/>
          </p:cNvSpPr>
          <p:nvPr>
            <p:ph idx="1"/>
          </p:nvPr>
        </p:nvSpPr>
        <p:spPr>
          <a:xfrm>
            <a:off x="648419" y="862642"/>
            <a:ext cx="10515600" cy="5314321"/>
          </a:xfrm>
        </p:spPr>
        <p:txBody>
          <a:bodyPr>
            <a:normAutofit/>
          </a:bodyPr>
          <a:lstStyle/>
          <a:p>
            <a:pPr marL="0" indent="0">
              <a:buNone/>
            </a:pPr>
            <a:r>
              <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National FCE High School Age Essay Contest provides students the opportunity to write about the</a:t>
            </a:r>
            <a:r>
              <a:rPr kumimoji="0" lang="en-US" sz="4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theme for the current year while learning a little about the FCE organization.</a:t>
            </a:r>
          </a:p>
          <a:p>
            <a:endParaRPr lang="en-US" dirty="0"/>
          </a:p>
          <a:p>
            <a:pPr marL="0" indent="0">
              <a:buNone/>
            </a:pPr>
            <a:r>
              <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 also provides students with the opportunity to earn award funds by winning or placing at the state and national level</a:t>
            </a:r>
            <a:endParaRPr lang="en-US" dirty="0"/>
          </a:p>
          <a:p>
            <a:pPr marL="0" indent="0">
              <a:buNone/>
            </a:pPr>
            <a:endParaRPr lang="en-US" dirty="0"/>
          </a:p>
          <a:p>
            <a:endParaRPr lang="en-US" dirty="0"/>
          </a:p>
          <a:p>
            <a:endParaRPr lang="en-US" dirty="0"/>
          </a:p>
        </p:txBody>
      </p:sp>
      <p:pic>
        <p:nvPicPr>
          <p:cNvPr id="3074" name="Picture 2" descr="Award Ribbon Clipart Images - Free Download on Freepik">
            <a:extLst>
              <a:ext uri="{FF2B5EF4-FFF2-40B4-BE49-F238E27FC236}">
                <a16:creationId xmlns:a16="http://schemas.microsoft.com/office/drawing/2014/main" id="{5873699D-1390-FB7E-49F2-5BCA3FDC9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466" y="5036029"/>
            <a:ext cx="2428875"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0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5B9B8-B7B0-9F1C-428D-9ADF617FA0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E9395-1FD8-38AA-E82C-F19ACA84545C}"/>
              </a:ext>
            </a:extLst>
          </p:cNvPr>
          <p:cNvSpPr>
            <a:spLocks noGrp="1"/>
          </p:cNvSpPr>
          <p:nvPr>
            <p:ph idx="1"/>
          </p:nvPr>
        </p:nvSpPr>
        <p:spPr>
          <a:xfrm>
            <a:off x="838200" y="862642"/>
            <a:ext cx="10515600" cy="5314321"/>
          </a:xfrm>
        </p:spPr>
        <p:txBody>
          <a:bodyPr>
            <a:normAutofit fontScale="92500" lnSpcReduction="20000"/>
          </a:bodyPr>
          <a:lstStyle/>
          <a:p>
            <a:pPr marL="0" indent="0">
              <a:buNone/>
            </a:pPr>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High School Age Essay Contest themes are the following for each year.</a:t>
            </a:r>
          </a:p>
          <a:p>
            <a:pPr marL="0" indent="0">
              <a:buNone/>
            </a:pPr>
            <a:endParaRPr lang="en-US" dirty="0"/>
          </a:p>
          <a:p>
            <a:pPr marL="0" indent="0">
              <a:buNone/>
            </a:pPr>
            <a:b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4000" b="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2026 Respect</a:t>
            </a:r>
          </a:p>
          <a:p>
            <a:pPr marL="0" indent="0">
              <a:buNone/>
            </a:pPr>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2027 Responsibility</a:t>
            </a:r>
          </a:p>
          <a:p>
            <a:pPr marL="0" indent="0">
              <a:buNone/>
            </a:pPr>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2028 Fairness</a:t>
            </a:r>
          </a:p>
          <a:p>
            <a:pPr marL="0" indent="0">
              <a:buNone/>
            </a:pPr>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2029 Caring</a:t>
            </a:r>
          </a:p>
          <a:p>
            <a:pPr marL="0" indent="0">
              <a:buNone/>
            </a:pPr>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2030 Citizenship</a:t>
            </a:r>
          </a:p>
          <a:p>
            <a:pPr marL="0" indent="0">
              <a:buNone/>
            </a:pPr>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2031 Trustworthiness</a:t>
            </a:r>
            <a:endParaRPr lang="en-US" dirty="0"/>
          </a:p>
          <a:p>
            <a:endParaRPr lang="en-US" dirty="0"/>
          </a:p>
          <a:p>
            <a:endParaRPr lang="en-US" dirty="0"/>
          </a:p>
        </p:txBody>
      </p:sp>
      <p:pic>
        <p:nvPicPr>
          <p:cNvPr id="2" name="Picture 1">
            <a:extLst>
              <a:ext uri="{FF2B5EF4-FFF2-40B4-BE49-F238E27FC236}">
                <a16:creationId xmlns:a16="http://schemas.microsoft.com/office/drawing/2014/main" id="{CB1D99CA-9292-5E62-A603-7319AD0FCF50}"/>
              </a:ext>
            </a:extLst>
          </p:cNvPr>
          <p:cNvPicPr>
            <a:picLocks noChangeAspect="1"/>
          </p:cNvPicPr>
          <p:nvPr/>
        </p:nvPicPr>
        <p:blipFill>
          <a:blip r:embed="rId2"/>
          <a:stretch>
            <a:fillRect/>
          </a:stretch>
        </p:blipFill>
        <p:spPr>
          <a:xfrm>
            <a:off x="5465036" y="2429834"/>
            <a:ext cx="6357396" cy="3565524"/>
          </a:xfrm>
          <a:prstGeom prst="rect">
            <a:avLst/>
          </a:prstGeom>
        </p:spPr>
      </p:pic>
    </p:spTree>
    <p:extLst>
      <p:ext uri="{BB962C8B-B14F-4D97-AF65-F5344CB8AC3E}">
        <p14:creationId xmlns:p14="http://schemas.microsoft.com/office/powerpoint/2010/main" val="414181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ncil on a piece of paper&#10;&#10;Description automatically generated">
            <a:extLst>
              <a:ext uri="{FF2B5EF4-FFF2-40B4-BE49-F238E27FC236}">
                <a16:creationId xmlns:a16="http://schemas.microsoft.com/office/drawing/2014/main" id="{C79278B1-1AAF-F9A7-6766-84ED861DF57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21080" y="3904981"/>
            <a:ext cx="2119971" cy="2579298"/>
          </a:xfrm>
          <a:prstGeom prst="rect">
            <a:avLst/>
          </a:prstGeom>
        </p:spPr>
      </p:pic>
      <p:sp>
        <p:nvSpPr>
          <p:cNvPr id="3" name="TextBox 2">
            <a:extLst>
              <a:ext uri="{FF2B5EF4-FFF2-40B4-BE49-F238E27FC236}">
                <a16:creationId xmlns:a16="http://schemas.microsoft.com/office/drawing/2014/main" id="{73A0B376-5D03-F3A9-C93D-FF91D33963D9}"/>
              </a:ext>
            </a:extLst>
          </p:cNvPr>
          <p:cNvSpPr txBox="1"/>
          <p:nvPr/>
        </p:nvSpPr>
        <p:spPr>
          <a:xfrm>
            <a:off x="356559" y="559566"/>
            <a:ext cx="11507637" cy="3170099"/>
          </a:xfrm>
          <a:prstGeom prst="rect">
            <a:avLst/>
          </a:prstGeom>
          <a:noFill/>
        </p:spPr>
        <p:txBody>
          <a:bodyPr wrap="square" rtlCol="0">
            <a:spAutoFit/>
          </a:bodyPr>
          <a:lstStyle/>
          <a:p>
            <a:r>
              <a:rPr lang="en-US" sz="4000" b="1" dirty="0">
                <a:solidFill>
                  <a:srgbClr val="000000"/>
                </a:solidFill>
                <a:latin typeface="Calibri" panose="020F0502020204030204" pitchFamily="34" charset="0"/>
                <a:ea typeface="Aptos" panose="020B0004020202020204" pitchFamily="34" charset="0"/>
              </a:rPr>
              <a:t>Today we will discuss the following FCE Essays:</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2026 2</a:t>
            </a:r>
            <a:r>
              <a:rPr lang="en-US" sz="4000" baseline="30000" dirty="0">
                <a:solidFill>
                  <a:srgbClr val="000000"/>
                </a:solidFill>
                <a:latin typeface="Calibri" panose="020F0502020204030204" pitchFamily="34" charset="0"/>
              </a:rPr>
              <a:t>nd</a:t>
            </a:r>
            <a:r>
              <a:rPr lang="en-US" sz="4000" dirty="0">
                <a:solidFill>
                  <a:srgbClr val="000000"/>
                </a:solidFill>
                <a:latin typeface="Calibri" panose="020F0502020204030204" pitchFamily="34" charset="0"/>
              </a:rPr>
              <a:t> Grade Essay and Artwork Contest</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2026 3</a:t>
            </a:r>
            <a:r>
              <a:rPr lang="en-US" sz="4000" baseline="30000" dirty="0">
                <a:solidFill>
                  <a:srgbClr val="000000"/>
                </a:solidFill>
                <a:latin typeface="Calibri" panose="020F0502020204030204" pitchFamily="34" charset="0"/>
              </a:rPr>
              <a:t>rd</a:t>
            </a:r>
            <a:r>
              <a:rPr lang="en-US" sz="4000" dirty="0">
                <a:solidFill>
                  <a:srgbClr val="000000"/>
                </a:solidFill>
                <a:latin typeface="Calibri" panose="020F0502020204030204" pitchFamily="34" charset="0"/>
              </a:rPr>
              <a:t> Grade Essay and Artwork Contest</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2026 4</a:t>
            </a:r>
            <a:r>
              <a:rPr lang="en-US" sz="4000" baseline="30000" dirty="0">
                <a:solidFill>
                  <a:srgbClr val="000000"/>
                </a:solidFill>
                <a:latin typeface="Calibri" panose="020F0502020204030204" pitchFamily="34" charset="0"/>
              </a:rPr>
              <a:t>th</a:t>
            </a:r>
            <a:r>
              <a:rPr lang="en-US" sz="4000" dirty="0">
                <a:solidFill>
                  <a:srgbClr val="000000"/>
                </a:solidFill>
                <a:latin typeface="Calibri" panose="020F0502020204030204" pitchFamily="34" charset="0"/>
              </a:rPr>
              <a:t> Grade Essay and Artwork Contest</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2026 High School Age Essay Contest</a:t>
            </a:r>
          </a:p>
        </p:txBody>
      </p:sp>
      <p:pic>
        <p:nvPicPr>
          <p:cNvPr id="1026" name="Picture 2" descr="School Desk Clipart-young student working at his desk ...">
            <a:extLst>
              <a:ext uri="{FF2B5EF4-FFF2-40B4-BE49-F238E27FC236}">
                <a16:creationId xmlns:a16="http://schemas.microsoft.com/office/drawing/2014/main" id="{9AD470AA-526A-214D-9B5D-A8509DE35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5014" y="3429000"/>
            <a:ext cx="3415397" cy="3214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23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78D5B-0026-DF4E-95E4-498899FAB5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78496-17AA-1D02-C244-67AAA4546C37}"/>
              </a:ext>
            </a:extLst>
          </p:cNvPr>
          <p:cNvSpPr>
            <a:spLocks noGrp="1"/>
          </p:cNvSpPr>
          <p:nvPr>
            <p:ph idx="1"/>
          </p:nvPr>
        </p:nvSpPr>
        <p:spPr>
          <a:xfrm>
            <a:off x="534839" y="345057"/>
            <a:ext cx="11197086" cy="6366293"/>
          </a:xfrm>
        </p:spPr>
        <p:txBody>
          <a:bodyPr>
            <a:normAutofit/>
          </a:bodyPr>
          <a:lstStyle/>
          <a:p>
            <a:pPr marL="0" indent="0">
              <a:buNone/>
            </a:pPr>
            <a:r>
              <a:rPr lang="en-US" sz="4000" b="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rules and guidelines for the National, and State, FCE High School Age  Essay Contest are as follows:</a:t>
            </a:r>
            <a:endParaRPr lang="en-US" sz="4000" b="1" dirty="0"/>
          </a:p>
          <a:p>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Contest is open to all young adults that will be of High School age on the State Contest date deadline of March 1, 2026. </a:t>
            </a:r>
          </a:p>
          <a:p>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essay can be written at home, school, or other places that may be available.</a:t>
            </a:r>
          </a:p>
          <a:p>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essay must be written by the applicant and</a:t>
            </a:r>
            <a:r>
              <a:rPr lang="en-US" sz="4000" b="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not </a:t>
            </a:r>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by parents, guardians, teachers, friends, or others</a:t>
            </a:r>
            <a:endParaRPr lang="en-US" dirty="0"/>
          </a:p>
          <a:p>
            <a:endParaRPr lang="en-US" dirty="0"/>
          </a:p>
        </p:txBody>
      </p:sp>
      <p:pic>
        <p:nvPicPr>
          <p:cNvPr id="2" name="Picture 1">
            <a:extLst>
              <a:ext uri="{FF2B5EF4-FFF2-40B4-BE49-F238E27FC236}">
                <a16:creationId xmlns:a16="http://schemas.microsoft.com/office/drawing/2014/main" id="{9CE0D5C7-F227-5AB5-BDA8-12D5060BCC13}"/>
              </a:ext>
            </a:extLst>
          </p:cNvPr>
          <p:cNvPicPr>
            <a:picLocks noChangeAspect="1"/>
          </p:cNvPicPr>
          <p:nvPr/>
        </p:nvPicPr>
        <p:blipFill>
          <a:blip r:embed="rId2"/>
          <a:stretch>
            <a:fillRect/>
          </a:stretch>
        </p:blipFill>
        <p:spPr>
          <a:xfrm>
            <a:off x="6948628" y="3858517"/>
            <a:ext cx="4708533" cy="777702"/>
          </a:xfrm>
          <a:prstGeom prst="rect">
            <a:avLst/>
          </a:prstGeom>
        </p:spPr>
      </p:pic>
    </p:spTree>
    <p:extLst>
      <p:ext uri="{BB962C8B-B14F-4D97-AF65-F5344CB8AC3E}">
        <p14:creationId xmlns:p14="http://schemas.microsoft.com/office/powerpoint/2010/main" val="37062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D8304-B5B1-0696-B51C-3512FCE810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0FC4FB-6CCE-672A-4450-256EF2DB11D6}"/>
              </a:ext>
            </a:extLst>
          </p:cNvPr>
          <p:cNvSpPr>
            <a:spLocks noGrp="1"/>
          </p:cNvSpPr>
          <p:nvPr>
            <p:ph idx="1"/>
          </p:nvPr>
        </p:nvSpPr>
        <p:spPr>
          <a:xfrm>
            <a:off x="534839" y="586596"/>
            <a:ext cx="10955546" cy="5900468"/>
          </a:xfrm>
        </p:spPr>
        <p:txBody>
          <a:bodyPr>
            <a:normAutofit/>
          </a:bodyPr>
          <a:lstStyle/>
          <a:p>
            <a:pPr lvl="0"/>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Application Form must be filled out and signed by all necessary signers.</a:t>
            </a:r>
          </a:p>
          <a:p>
            <a:r>
              <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Essay must be written about the current National FCE High School Age Essay theme.</a:t>
            </a:r>
          </a:p>
          <a:p>
            <a:endParaRPr lang="en-US" dirty="0"/>
          </a:p>
        </p:txBody>
      </p:sp>
    </p:spTree>
    <p:extLst>
      <p:ext uri="{BB962C8B-B14F-4D97-AF65-F5344CB8AC3E}">
        <p14:creationId xmlns:p14="http://schemas.microsoft.com/office/powerpoint/2010/main" val="204729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E9335-3BE9-48BC-2DC2-4A0598A6EF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3A1F4F-EDFC-C445-7046-F87433F97186}"/>
              </a:ext>
            </a:extLst>
          </p:cNvPr>
          <p:cNvSpPr>
            <a:spLocks noGrp="1"/>
          </p:cNvSpPr>
          <p:nvPr>
            <p:ph idx="1"/>
          </p:nvPr>
        </p:nvSpPr>
        <p:spPr>
          <a:xfrm>
            <a:off x="534839" y="586596"/>
            <a:ext cx="10955546" cy="5900468"/>
          </a:xfrm>
        </p:spPr>
        <p:txBody>
          <a:bodyPr>
            <a:normAutofit/>
          </a:bodyPr>
          <a:lstStyle/>
          <a:p>
            <a:r>
              <a:rPr lang="en-US" sz="3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Essay must be properly formatted with name, title, etc. </a:t>
            </a:r>
            <a:endParaRPr lang="en-US" sz="40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r>
              <a:rPr lang="en-US" sz="3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Essay must be between                                                      </a:t>
            </a:r>
            <a:r>
              <a:rPr lang="en-US" sz="3600" kern="100" dirty="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1,000 and 3,000 </a:t>
            </a:r>
            <a:r>
              <a:rPr lang="en-US" sz="3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words.</a:t>
            </a:r>
          </a:p>
          <a:p>
            <a:r>
              <a:rPr lang="en-US" sz="3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Essays must be typed.</a:t>
            </a:r>
            <a:endParaRPr lang="en-US" sz="4000" dirty="0"/>
          </a:p>
          <a:p>
            <a:endParaRPr lang="en-US" dirty="0"/>
          </a:p>
          <a:p>
            <a:endParaRPr lang="en-US" dirty="0"/>
          </a:p>
        </p:txBody>
      </p:sp>
      <p:pic>
        <p:nvPicPr>
          <p:cNvPr id="2" name="Picture 1">
            <a:extLst>
              <a:ext uri="{FF2B5EF4-FFF2-40B4-BE49-F238E27FC236}">
                <a16:creationId xmlns:a16="http://schemas.microsoft.com/office/drawing/2014/main" id="{48B15DC9-0A5D-1411-0696-ACE091107BE2}"/>
              </a:ext>
            </a:extLst>
          </p:cNvPr>
          <p:cNvPicPr>
            <a:picLocks noChangeAspect="1"/>
          </p:cNvPicPr>
          <p:nvPr/>
        </p:nvPicPr>
        <p:blipFill>
          <a:blip r:embed="rId2"/>
          <a:stretch>
            <a:fillRect/>
          </a:stretch>
        </p:blipFill>
        <p:spPr>
          <a:xfrm>
            <a:off x="5791657" y="2466094"/>
            <a:ext cx="5698728" cy="3805310"/>
          </a:xfrm>
          <a:prstGeom prst="rect">
            <a:avLst/>
          </a:prstGeom>
        </p:spPr>
      </p:pic>
      <p:pic>
        <p:nvPicPr>
          <p:cNvPr id="4098" name="Picture 2" descr="Typewriter Clip Art at Clker.com - vector clip art online ...">
            <a:extLst>
              <a:ext uri="{FF2B5EF4-FFF2-40B4-BE49-F238E27FC236}">
                <a16:creationId xmlns:a16="http://schemas.microsoft.com/office/drawing/2014/main" id="{6185BCAF-83B9-0946-26F0-D59C7D05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200" y="3536830"/>
            <a:ext cx="3045524" cy="263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1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290422" y="293299"/>
            <a:ext cx="11611155" cy="3642682"/>
          </a:xfrm>
        </p:spPr>
        <p:txBody>
          <a:bodyPr>
            <a:normAutofit fontScale="90000"/>
          </a:bodyPr>
          <a:lstStyle/>
          <a:p>
            <a:pPr marL="0" marR="0" algn="l">
              <a:spcBef>
                <a:spcPts val="0"/>
              </a:spcBef>
              <a:spcAft>
                <a:spcPts val="0"/>
              </a:spcAft>
            </a:pP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2026 High School Age </a:t>
            </a:r>
            <a:r>
              <a:rPr lang="en-US" sz="40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Essay Instructions</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Using the theme for the 2026 Contest </a:t>
            </a: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(Respect), </a:t>
            </a: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the writer of the Essay must discuss ideas and thoughts about the following:</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3" name="Picture 2">
            <a:extLst>
              <a:ext uri="{FF2B5EF4-FFF2-40B4-BE49-F238E27FC236}">
                <a16:creationId xmlns:a16="http://schemas.microsoft.com/office/drawing/2014/main" id="{F7439F39-E156-2C20-8059-F89FC8C0581E}"/>
              </a:ext>
            </a:extLst>
          </p:cNvPr>
          <p:cNvPicPr>
            <a:picLocks noChangeAspect="1"/>
          </p:cNvPicPr>
          <p:nvPr/>
        </p:nvPicPr>
        <p:blipFill>
          <a:blip r:embed="rId2"/>
          <a:stretch>
            <a:fillRect/>
          </a:stretch>
        </p:blipFill>
        <p:spPr>
          <a:xfrm>
            <a:off x="4712318" y="2920765"/>
            <a:ext cx="5242565" cy="3643936"/>
          </a:xfrm>
          <a:prstGeom prst="rect">
            <a:avLst/>
          </a:prstGeom>
        </p:spPr>
      </p:pic>
    </p:spTree>
    <p:extLst>
      <p:ext uri="{BB962C8B-B14F-4D97-AF65-F5344CB8AC3E}">
        <p14:creationId xmlns:p14="http://schemas.microsoft.com/office/powerpoint/2010/main" val="2947996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294808" y="254833"/>
            <a:ext cx="7900286" cy="4955522"/>
          </a:xfrm>
        </p:spPr>
        <p:txBody>
          <a:bodyPr>
            <a:normAutofit fontScale="90000"/>
          </a:bodyPr>
          <a:lstStyle/>
          <a:p>
            <a:pPr marL="0" marR="0" algn="l">
              <a:spcBef>
                <a:spcPts val="0"/>
              </a:spcBef>
              <a:spcAft>
                <a:spcPts val="0"/>
              </a:spcAft>
            </a:pP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b="1" dirty="0">
                <a:solidFill>
                  <a:schemeClr val="tx1"/>
                </a:solidFill>
                <a:latin typeface="Aptos" panose="020B0004020202020204" pitchFamily="34" charset="0"/>
                <a:ea typeface="Aptos" panose="020B0004020202020204" pitchFamily="34" charset="0"/>
                <a:cs typeface="Times New Roman" panose="02020603050405020304" pitchFamily="18" charset="0"/>
              </a:rPr>
              <a:t>2026 High School Age </a:t>
            </a:r>
            <a:r>
              <a:rPr lang="en-US" sz="44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Essay Instructions (cont.)</a:t>
            </a: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1.How did  </a:t>
            </a:r>
            <a:r>
              <a:rPr lang="en-US" sz="4400" b="1" dirty="0">
                <a:solidFill>
                  <a:schemeClr val="tx1"/>
                </a:solidFill>
                <a:latin typeface="Aptos" panose="020B0004020202020204" pitchFamily="34" charset="0"/>
                <a:ea typeface="Aptos" panose="020B0004020202020204" pitchFamily="34" charset="0"/>
                <a:cs typeface="Times New Roman" panose="02020603050405020304" pitchFamily="18" charset="0"/>
              </a:rPr>
              <a:t>Respect</a:t>
            </a: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 affect our communities, at the local, state, national and world level, in the past? </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3074" name="Picture 2" descr="Past PNG, Vector, PSD, and Clipart With Transparent ...">
            <a:extLst>
              <a:ext uri="{FF2B5EF4-FFF2-40B4-BE49-F238E27FC236}">
                <a16:creationId xmlns:a16="http://schemas.microsoft.com/office/drawing/2014/main" id="{DFDE5E32-F791-0F14-8C0E-EDC304654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116" y="927339"/>
            <a:ext cx="4239076" cy="3989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503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69193" y="500332"/>
            <a:ext cx="10887856" cy="2305162"/>
          </a:xfrm>
        </p:spPr>
        <p:txBody>
          <a:bodyPr>
            <a:normAutofit fontScale="90000"/>
          </a:bodyPr>
          <a:lstStyle/>
          <a:p>
            <a:pPr marL="0" marR="0" algn="l">
              <a:spcBef>
                <a:spcPts val="0"/>
              </a:spcBef>
              <a:spcAft>
                <a:spcPts val="0"/>
              </a:spcAft>
            </a:pP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2026 High School Age </a:t>
            </a:r>
            <a:r>
              <a:rPr lang="en-US" sz="40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Essay Instructions (cont.)</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2.How does </a:t>
            </a: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Respect </a:t>
            </a: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 affect our communities, at the local, state, national and world level, in the present? </a:t>
            </a: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3" name="Picture 2">
            <a:extLst>
              <a:ext uri="{FF2B5EF4-FFF2-40B4-BE49-F238E27FC236}">
                <a16:creationId xmlns:a16="http://schemas.microsoft.com/office/drawing/2014/main" id="{BC8FFD91-C0F8-A6D6-1A99-EA15AAB718BB}"/>
              </a:ext>
            </a:extLst>
          </p:cNvPr>
          <p:cNvPicPr>
            <a:picLocks noChangeAspect="1"/>
          </p:cNvPicPr>
          <p:nvPr/>
        </p:nvPicPr>
        <p:blipFill>
          <a:blip r:embed="rId2"/>
          <a:stretch>
            <a:fillRect/>
          </a:stretch>
        </p:blipFill>
        <p:spPr>
          <a:xfrm>
            <a:off x="1419643" y="2983259"/>
            <a:ext cx="5774788" cy="3771590"/>
          </a:xfrm>
          <a:prstGeom prst="rect">
            <a:avLst/>
          </a:prstGeom>
        </p:spPr>
      </p:pic>
      <p:pic>
        <p:nvPicPr>
          <p:cNvPr id="5124" name="Picture 4" descr="Now typography comics style | Premium Vector">
            <a:extLst>
              <a:ext uri="{FF2B5EF4-FFF2-40B4-BE49-F238E27FC236}">
                <a16:creationId xmlns:a16="http://schemas.microsoft.com/office/drawing/2014/main" id="{21E98743-1429-258D-95EA-406671342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246" y="3040254"/>
            <a:ext cx="19431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24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88709" y="329783"/>
            <a:ext cx="11308710" cy="2668249"/>
          </a:xfrm>
        </p:spPr>
        <p:txBody>
          <a:bodyPr>
            <a:normAutofit/>
          </a:bodyPr>
          <a:lstStyle/>
          <a:p>
            <a:pPr marL="0" marR="0" algn="l">
              <a:spcBef>
                <a:spcPts val="0"/>
              </a:spcBef>
              <a:spcAft>
                <a:spcPts val="0"/>
              </a:spcAft>
            </a:pP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2026 High School Age </a:t>
            </a:r>
            <a:r>
              <a:rPr lang="en-US" sz="40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Essay Instructions (cont.)</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3.How will </a:t>
            </a: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Respect </a:t>
            </a: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 affect our communities, at the local, state, national and world level, in the future? </a:t>
            </a: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4" name="Picture 3" descr="A group of people walking in a building&#10;&#10;Description automatically generated">
            <a:extLst>
              <a:ext uri="{FF2B5EF4-FFF2-40B4-BE49-F238E27FC236}">
                <a16:creationId xmlns:a16="http://schemas.microsoft.com/office/drawing/2014/main" id="{34D8CF07-1EF1-9399-CE7D-81A8F0A358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0820" y="3145954"/>
            <a:ext cx="4748107" cy="3302572"/>
          </a:xfrm>
          <a:prstGeom prst="rect">
            <a:avLst/>
          </a:prstGeom>
        </p:spPr>
      </p:pic>
      <p:pic>
        <p:nvPicPr>
          <p:cNvPr id="6146" name="Picture 2" descr="10 Things Everyone Should Understand About the Future ...">
            <a:extLst>
              <a:ext uri="{FF2B5EF4-FFF2-40B4-BE49-F238E27FC236}">
                <a16:creationId xmlns:a16="http://schemas.microsoft.com/office/drawing/2014/main" id="{05BA8371-3D62-7B7A-75FC-C4F1D60FE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219" y="3145954"/>
            <a:ext cx="3180960" cy="237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23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431321" y="450552"/>
            <a:ext cx="11283351" cy="2623279"/>
          </a:xfrm>
        </p:spPr>
        <p:txBody>
          <a:bodyPr>
            <a:normAutofit fontScale="90000"/>
          </a:bodyPr>
          <a:lstStyle/>
          <a:p>
            <a:pPr marL="0" marR="0" algn="l">
              <a:spcBef>
                <a:spcPts val="0"/>
              </a:spcBef>
              <a:spcAft>
                <a:spcPts val="0"/>
              </a:spcAft>
            </a:pPr>
            <a:r>
              <a:rPr lang="en-US" sz="40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2026 High School Age Essay Instructions (cont.)</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4.How does, and will, </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Respect</a:t>
            </a: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 affect you personally</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 now and in the future?</a:t>
            </a: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4098" name="Picture 2" descr="57+ Thousand Past Future Royalty-Free Images, Stock Photos &amp; Pictures |  Shutterstock">
            <a:extLst>
              <a:ext uri="{FF2B5EF4-FFF2-40B4-BE49-F238E27FC236}">
                <a16:creationId xmlns:a16="http://schemas.microsoft.com/office/drawing/2014/main" id="{58911806-1EBD-BF69-923E-C9D323585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120" y="1510521"/>
            <a:ext cx="4896006" cy="46659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me Now Stock Illustrations – 20,410 Time Now Stock ...">
            <a:extLst>
              <a:ext uri="{FF2B5EF4-FFF2-40B4-BE49-F238E27FC236}">
                <a16:creationId xmlns:a16="http://schemas.microsoft.com/office/drawing/2014/main" id="{38B0677B-86F8-DDC2-4684-723ED6F2D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095" y="3211455"/>
            <a:ext cx="3395744" cy="319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719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02916" y="1056736"/>
            <a:ext cx="7133053" cy="4744528"/>
          </a:xfrm>
        </p:spPr>
        <p:txBody>
          <a:bodyPr>
            <a:normAutofit fontScale="90000"/>
          </a:bodyPr>
          <a:lstStyle/>
          <a:p>
            <a:pPr marL="0" marR="0" algn="l">
              <a:spcBef>
                <a:spcPts val="0"/>
              </a:spcBef>
              <a:spcAft>
                <a:spcPts val="0"/>
              </a:spcAft>
            </a:pPr>
            <a:r>
              <a:rPr lang="en-US" sz="44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2026 High School Age Contest Judging and Scoring</a:t>
            </a:r>
            <a:br>
              <a:rPr lang="en-US" sz="44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 Judging will be on the following: </a:t>
            </a:r>
            <a:r>
              <a:rPr lang="en-US" sz="4400" b="1" dirty="0">
                <a:solidFill>
                  <a:schemeClr val="tx1"/>
                </a:solidFill>
                <a:highlight>
                  <a:srgbClr val="FFFF00"/>
                </a:highlight>
                <a:latin typeface="Aptos" panose="020B0004020202020204" pitchFamily="34" charset="0"/>
                <a:ea typeface="Aptos" panose="020B0004020202020204" pitchFamily="34" charset="0"/>
                <a:cs typeface="Times New Roman" panose="02020603050405020304" pitchFamily="18" charset="0"/>
              </a:rPr>
              <a:t>10% </a:t>
            </a: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on the Application form, </a:t>
            </a:r>
            <a:r>
              <a:rPr lang="en-US" sz="4400" b="1" dirty="0">
                <a:solidFill>
                  <a:schemeClr val="tx1"/>
                </a:solidFill>
                <a:highlight>
                  <a:srgbClr val="FFFF00"/>
                </a:highlight>
                <a:latin typeface="Aptos" panose="020B0004020202020204" pitchFamily="34" charset="0"/>
                <a:ea typeface="Aptos" panose="020B0004020202020204" pitchFamily="34" charset="0"/>
                <a:cs typeface="Times New Roman" panose="02020603050405020304" pitchFamily="18" charset="0"/>
              </a:rPr>
              <a:t>80% </a:t>
            </a: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on the Essay, and </a:t>
            </a:r>
            <a:r>
              <a:rPr lang="en-US" sz="4400" b="1" dirty="0">
                <a:solidFill>
                  <a:schemeClr val="tx1"/>
                </a:solidFill>
                <a:highlight>
                  <a:srgbClr val="FFFF00"/>
                </a:highlight>
                <a:latin typeface="Aptos" panose="020B0004020202020204" pitchFamily="34" charset="0"/>
                <a:ea typeface="Aptos" panose="020B0004020202020204" pitchFamily="34" charset="0"/>
                <a:cs typeface="Times New Roman" panose="02020603050405020304" pitchFamily="18" charset="0"/>
              </a:rPr>
              <a:t>10% </a:t>
            </a: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on the FCE Knowledge Quiz. </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endPar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5122" name="Picture 2" descr="Judges Contest Stock Illustrations – 215 Judges Contest ...">
            <a:extLst>
              <a:ext uri="{FF2B5EF4-FFF2-40B4-BE49-F238E27FC236}">
                <a16:creationId xmlns:a16="http://schemas.microsoft.com/office/drawing/2014/main" id="{A98591ED-AAB6-0D7B-8BF8-BF00A4553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283" y="1587345"/>
            <a:ext cx="4433619" cy="417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343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167155" y="741871"/>
            <a:ext cx="11032760" cy="5006714"/>
          </a:xfrm>
        </p:spPr>
        <p:txBody>
          <a:bodyPr>
            <a:normAutofit fontScale="90000"/>
          </a:bodyPr>
          <a:lstStyle/>
          <a:p>
            <a:pPr marL="0" marR="0" algn="l">
              <a:spcBef>
                <a:spcPts val="0"/>
              </a:spcBef>
              <a:spcAft>
                <a:spcPts val="0"/>
              </a:spcAft>
            </a:pPr>
            <a:r>
              <a:rPr lang="en-US" sz="44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High School Age Contest Judging and Scoring (cont.)</a:t>
            </a: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 A scoring guide and scoring rubric </a:t>
            </a: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(included) will be used for the </a:t>
            </a: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judging of the contest. Please </a:t>
            </a: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read over it carefully for full details </a:t>
            </a: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on scoring criteria. </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endPar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6146" name="Picture 2" descr="Score Sheet Vector Art, Icons, and Graphics for Free Download">
            <a:extLst>
              <a:ext uri="{FF2B5EF4-FFF2-40B4-BE49-F238E27FC236}">
                <a16:creationId xmlns:a16="http://schemas.microsoft.com/office/drawing/2014/main" id="{6D9BBA9C-41A8-6EE0-2252-31E342635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2385" y="2093602"/>
            <a:ext cx="3049759" cy="267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247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3B6C-DFEA-AC5B-2F40-D70E1730FF27}"/>
              </a:ext>
            </a:extLst>
          </p:cNvPr>
          <p:cNvSpPr>
            <a:spLocks noGrp="1"/>
          </p:cNvSpPr>
          <p:nvPr>
            <p:ph type="title"/>
          </p:nvPr>
        </p:nvSpPr>
        <p:spPr>
          <a:xfrm>
            <a:off x="709522" y="1863305"/>
            <a:ext cx="10772955" cy="2725947"/>
          </a:xfrm>
        </p:spPr>
        <p:txBody>
          <a:bodyPr>
            <a:noAutofit/>
          </a:bodyPr>
          <a:lstStyle/>
          <a:p>
            <a:pPr algn="ctr"/>
            <a:r>
              <a:rPr lang="en-US" sz="6000" b="1" dirty="0"/>
              <a:t>2026  2</a:t>
            </a:r>
            <a:r>
              <a:rPr lang="en-US" sz="6000" b="1" baseline="30000" dirty="0"/>
              <a:t>nd</a:t>
            </a:r>
            <a:r>
              <a:rPr lang="en-US" sz="6000" b="1" dirty="0"/>
              <a:t> and 3</a:t>
            </a:r>
            <a:r>
              <a:rPr lang="en-US" sz="6000" b="1" baseline="30000" dirty="0"/>
              <a:t>rd</a:t>
            </a:r>
            <a:r>
              <a:rPr lang="en-US" sz="6000" b="1" dirty="0"/>
              <a:t> Grade Essay and Artwork Contests</a:t>
            </a:r>
          </a:p>
        </p:txBody>
      </p:sp>
      <p:pic>
        <p:nvPicPr>
          <p:cNvPr id="1026" name="Picture 2" descr="Back to school, Second grade clipart, polka dot pencil, PNG file for  sublimation, first day of school, printable, 2nd grade printable">
            <a:extLst>
              <a:ext uri="{FF2B5EF4-FFF2-40B4-BE49-F238E27FC236}">
                <a16:creationId xmlns:a16="http://schemas.microsoft.com/office/drawing/2014/main" id="{89F0B44E-3D50-E7E4-2D02-3CA25C72D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49" y="215660"/>
            <a:ext cx="2153907" cy="2027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rd Grade Teacher png, 3rd Grade Teacher Clipart, PNG file for  sublimation, First Day of School,Printable,3Rd grade printable,3RD of gradE">
            <a:extLst>
              <a:ext uri="{FF2B5EF4-FFF2-40B4-BE49-F238E27FC236}">
                <a16:creationId xmlns:a16="http://schemas.microsoft.com/office/drawing/2014/main" id="{A0DEAA92-B2BD-F0FD-564B-411C387C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474" y="215660"/>
            <a:ext cx="2208003" cy="20781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75+ Thousand Children School Clipart Royalty-Free Images, Stock Photos &amp;  Pictures | Shutterstock">
            <a:extLst>
              <a:ext uri="{FF2B5EF4-FFF2-40B4-BE49-F238E27FC236}">
                <a16:creationId xmlns:a16="http://schemas.microsoft.com/office/drawing/2014/main" id="{10B7D3C4-E592-ACCF-5ADD-BAE33C861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231" y="4228945"/>
            <a:ext cx="3710346" cy="200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028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848217" y="1019049"/>
            <a:ext cx="7847209" cy="2758190"/>
          </a:xfrm>
        </p:spPr>
        <p:txBody>
          <a:bodyPr>
            <a:normAutofit fontScale="90000"/>
          </a:bodyPr>
          <a:lstStyle/>
          <a:p>
            <a:pPr marL="0" marR="0" algn="l">
              <a:spcBef>
                <a:spcPts val="0"/>
              </a:spcBef>
              <a:spcAft>
                <a:spcPts val="0"/>
              </a:spcAft>
            </a:pPr>
            <a:r>
              <a:rPr lang="en-US" sz="40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Contest Judging and Scoring (cont.)</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 Judging of all forms, FCE Quizzes, and Essays will be done by at least 3 people. </a:t>
            </a:r>
          </a:p>
        </p:txBody>
      </p:sp>
      <p:pic>
        <p:nvPicPr>
          <p:cNvPr id="7170" name="Picture 2" descr="Adult People Three Stock Vector Illustration and Royalty ...">
            <a:extLst>
              <a:ext uri="{FF2B5EF4-FFF2-40B4-BE49-F238E27FC236}">
                <a16:creationId xmlns:a16="http://schemas.microsoft.com/office/drawing/2014/main" id="{F20E72CE-C08A-95D7-B3B9-157F4F344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851" y="1830956"/>
            <a:ext cx="3363422" cy="3196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Quiz Pop Stock Illustrations – 991 Quiz Pop Stock ...">
            <a:extLst>
              <a:ext uri="{FF2B5EF4-FFF2-40B4-BE49-F238E27FC236}">
                <a16:creationId xmlns:a16="http://schemas.microsoft.com/office/drawing/2014/main" id="{E3FC1CE6-3D19-915F-941E-129E5D116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004" y="3755672"/>
            <a:ext cx="2370500" cy="223105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ssay Clipart Images | Free Download | PNG Transparent ...">
            <a:extLst>
              <a:ext uri="{FF2B5EF4-FFF2-40B4-BE49-F238E27FC236}">
                <a16:creationId xmlns:a16="http://schemas.microsoft.com/office/drawing/2014/main" id="{E184F252-50C8-E935-8A97-44DFA4760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471" y="3918093"/>
            <a:ext cx="2653280" cy="251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46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549640" y="240407"/>
            <a:ext cx="11092720" cy="6393304"/>
          </a:xfrm>
        </p:spPr>
        <p:txBody>
          <a:bodyPr/>
          <a:lstStyle/>
          <a:p>
            <a:pPr marL="0" marR="0" algn="l">
              <a:spcBef>
                <a:spcPts val="0"/>
              </a:spcBef>
              <a:spcAft>
                <a:spcPts val="0"/>
              </a:spcAft>
            </a:pPr>
            <a:r>
              <a:rPr lang="en-US" sz="4000" b="1" u="sng" dirty="0">
                <a:solidFill>
                  <a:schemeClr val="tx1"/>
                </a:solidFill>
                <a:latin typeface="Aptos" panose="020B0004020202020204" pitchFamily="34" charset="0"/>
                <a:ea typeface="Aptos" panose="020B0004020202020204" pitchFamily="34" charset="0"/>
                <a:cs typeface="Times New Roman" panose="02020603050405020304" pitchFamily="18" charset="0"/>
              </a:rPr>
              <a:t>High School Age State Essay Contest</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(Name of State) Association for Family and Community Education</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Each State FCE Contest runs from</a:t>
            </a:r>
            <a:r>
              <a:rPr lang="en-US" sz="4000" dirty="0">
                <a:solidFill>
                  <a:schemeClr val="tx1"/>
                </a:solidFill>
                <a:highlight>
                  <a:srgbClr val="FFFF00"/>
                </a:highlight>
                <a:latin typeface="Aptos" panose="020B0004020202020204" pitchFamily="34" charset="0"/>
                <a:ea typeface="Aptos" panose="020B0004020202020204" pitchFamily="34" charset="0"/>
                <a:cs typeface="Times New Roman" panose="02020603050405020304" pitchFamily="18" charset="0"/>
              </a:rPr>
              <a:t> </a:t>
            </a:r>
            <a:r>
              <a:rPr lang="en-US" sz="4000" b="1" dirty="0">
                <a:solidFill>
                  <a:schemeClr val="tx1"/>
                </a:solidFill>
                <a:highlight>
                  <a:srgbClr val="FFFF00"/>
                </a:highlight>
                <a:latin typeface="Aptos" panose="020B0004020202020204" pitchFamily="34" charset="0"/>
                <a:ea typeface="Aptos" panose="020B0004020202020204" pitchFamily="34" charset="0"/>
                <a:cs typeface="Times New Roman" panose="02020603050405020304" pitchFamily="18" charset="0"/>
              </a:rPr>
              <a:t>April 1, 2025, to March 1, 2026</a:t>
            </a:r>
            <a:r>
              <a:rPr lang="en-US" sz="4000" dirty="0">
                <a:solidFill>
                  <a:schemeClr val="tx1"/>
                </a:solidFill>
                <a:highlight>
                  <a:srgbClr val="FFFF00"/>
                </a:highlight>
                <a:latin typeface="Aptos" panose="020B0004020202020204" pitchFamily="34" charset="0"/>
                <a:ea typeface="Aptos" panose="020B0004020202020204" pitchFamily="34" charset="0"/>
                <a:cs typeface="Times New Roman" panose="02020603050405020304" pitchFamily="18" charset="0"/>
              </a:rPr>
              <a:t>. </a:t>
            </a: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All State contest Applications, Essays, and FCE Knowledge Quizzes, must reach the State Contest Coordinator </a:t>
            </a:r>
            <a:r>
              <a:rPr lang="en-US" sz="4000" b="1" dirty="0">
                <a:solidFill>
                  <a:schemeClr val="tx1"/>
                </a:solidFill>
                <a:highlight>
                  <a:srgbClr val="FFFF00"/>
                </a:highlight>
                <a:latin typeface="Aptos" panose="020B0004020202020204" pitchFamily="34" charset="0"/>
                <a:ea typeface="Aptos" panose="020B0004020202020204" pitchFamily="34" charset="0"/>
                <a:cs typeface="Times New Roman" panose="02020603050405020304" pitchFamily="18" charset="0"/>
              </a:rPr>
              <a:t>on or before March 1, 2026. (Suggested deadline) </a:t>
            </a: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Late, or incomplete entries, will NOT be accepted. </a:t>
            </a:r>
          </a:p>
        </p:txBody>
      </p:sp>
    </p:spTree>
    <p:extLst>
      <p:ext uri="{BB962C8B-B14F-4D97-AF65-F5344CB8AC3E}">
        <p14:creationId xmlns:p14="http://schemas.microsoft.com/office/powerpoint/2010/main" val="3478202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269824" y="644576"/>
            <a:ext cx="8856924" cy="4997099"/>
          </a:xfrm>
        </p:spPr>
        <p:txBody>
          <a:bodyPr>
            <a:normAutofit fontScale="90000"/>
          </a:bodyPr>
          <a:lstStyle/>
          <a:p>
            <a:pPr marL="0" marR="0" algn="l">
              <a:spcBef>
                <a:spcPts val="0"/>
              </a:spcBef>
              <a:spcAft>
                <a:spcPts val="0"/>
              </a:spcAft>
            </a:pP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The State winners and placers of the State contest will be announced by </a:t>
            </a:r>
            <a:r>
              <a:rPr lang="en-US" sz="4400" b="1" dirty="0">
                <a:solidFill>
                  <a:schemeClr val="tx1"/>
                </a:solidFill>
                <a:latin typeface="Aptos" panose="020B0004020202020204" pitchFamily="34" charset="0"/>
                <a:ea typeface="Aptos" panose="020B0004020202020204" pitchFamily="34" charset="0"/>
                <a:cs typeface="Times New Roman" panose="02020603050405020304" pitchFamily="18" charset="0"/>
              </a:rPr>
              <a:t>April 15, 2026</a:t>
            </a: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 or sooner if judging is completed. </a:t>
            </a: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All Application Forms, Essays, and FCE Knowledge Quizzes, can be submitted via mail, email, or in person to the State Contest Coordinator</a:t>
            </a:r>
          </a:p>
        </p:txBody>
      </p:sp>
      <p:pic>
        <p:nvPicPr>
          <p:cNvPr id="4" name="Picture 3" descr="An envelope with an arrow&#10;&#10;Description automatically generated">
            <a:extLst>
              <a:ext uri="{FF2B5EF4-FFF2-40B4-BE49-F238E27FC236}">
                <a16:creationId xmlns:a16="http://schemas.microsoft.com/office/drawing/2014/main" id="{0CC87152-FC5F-66C9-D629-73419D89960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18498" y="2325144"/>
            <a:ext cx="1875020" cy="1875020"/>
          </a:xfrm>
          <a:prstGeom prst="rect">
            <a:avLst/>
          </a:prstGeom>
        </p:spPr>
      </p:pic>
      <p:pic>
        <p:nvPicPr>
          <p:cNvPr id="7" name="Picture 6" descr="A blue envelope with a brown paper and a green arrow&#10;&#10;Description automatically generated">
            <a:extLst>
              <a:ext uri="{FF2B5EF4-FFF2-40B4-BE49-F238E27FC236}">
                <a16:creationId xmlns:a16="http://schemas.microsoft.com/office/drawing/2014/main" id="{7B134605-11C2-997F-9097-5A78BB1E22C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23652" y="117431"/>
            <a:ext cx="1710957" cy="1875021"/>
          </a:xfrm>
          <a:prstGeom prst="rect">
            <a:avLst/>
          </a:prstGeom>
        </p:spPr>
      </p:pic>
      <p:pic>
        <p:nvPicPr>
          <p:cNvPr id="9" name="Picture 8" descr="Portrait of gray haired woman in ponytail">
            <a:extLst>
              <a:ext uri="{FF2B5EF4-FFF2-40B4-BE49-F238E27FC236}">
                <a16:creationId xmlns:a16="http://schemas.microsoft.com/office/drawing/2014/main" id="{E6ACC534-5EB6-89C4-8536-EFBFE982D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8498" y="4532856"/>
            <a:ext cx="2116111" cy="1410741"/>
          </a:xfrm>
          <a:prstGeom prst="rect">
            <a:avLst/>
          </a:prstGeom>
        </p:spPr>
      </p:pic>
    </p:spTree>
    <p:extLst>
      <p:ext uri="{BB962C8B-B14F-4D97-AF65-F5344CB8AC3E}">
        <p14:creationId xmlns:p14="http://schemas.microsoft.com/office/powerpoint/2010/main" val="3014574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617095" y="414068"/>
            <a:ext cx="10957810" cy="5435983"/>
          </a:xfrm>
        </p:spPr>
        <p:txBody>
          <a:bodyPr>
            <a:normAutofit fontScale="90000"/>
          </a:bodyPr>
          <a:lstStyle/>
          <a:p>
            <a:pPr marL="0" marR="0" algn="l">
              <a:spcBef>
                <a:spcPts val="0"/>
              </a:spcBef>
              <a:spcAft>
                <a:spcPts val="0"/>
              </a:spcAft>
            </a:pP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State Contest Coordinator</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Name ________________________________________</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Mailing address ______________________________</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City ________________________________________ State ________ Zip ______</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Phone number _______________________________</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Email________________________________________</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**(Each state must provide their own Contest Coordinator) </a:t>
            </a:r>
          </a:p>
        </p:txBody>
      </p:sp>
    </p:spTree>
    <p:extLst>
      <p:ext uri="{BB962C8B-B14F-4D97-AF65-F5344CB8AC3E}">
        <p14:creationId xmlns:p14="http://schemas.microsoft.com/office/powerpoint/2010/main" val="747501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749227" y="690113"/>
            <a:ext cx="7635648" cy="4468483"/>
          </a:xfrm>
        </p:spPr>
        <p:txBody>
          <a:bodyPr>
            <a:normAutofit fontScale="90000"/>
          </a:bodyPr>
          <a:lstStyle/>
          <a:p>
            <a:pPr marL="0" marR="0" algn="l">
              <a:spcBef>
                <a:spcPts val="0"/>
              </a:spcBef>
              <a:spcAft>
                <a:spcPts val="0"/>
              </a:spcAft>
            </a:pP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400" dirty="0">
                <a:solidFill>
                  <a:schemeClr val="tx1"/>
                </a:solidFill>
                <a:latin typeface="Aptos" panose="020B0004020202020204" pitchFamily="34" charset="0"/>
                <a:ea typeface="Aptos" panose="020B0004020202020204" pitchFamily="34" charset="0"/>
                <a:cs typeface="Times New Roman" panose="02020603050405020304" pitchFamily="18" charset="0"/>
              </a:rPr>
              <a:t>Contact your State Contest Coordinator or Scott Teeples, National Contest Coordinator, email: sfteeples@outlook.com, phone: 541-891-6456 if you have any questions.  </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endPar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B765C4B-52B7-DB03-47BB-39AB326145CF}"/>
              </a:ext>
            </a:extLst>
          </p:cNvPr>
          <p:cNvPicPr>
            <a:picLocks noChangeAspect="1"/>
          </p:cNvPicPr>
          <p:nvPr/>
        </p:nvPicPr>
        <p:blipFill>
          <a:blip r:embed="rId2"/>
          <a:stretch>
            <a:fillRect/>
          </a:stretch>
        </p:blipFill>
        <p:spPr>
          <a:xfrm>
            <a:off x="8707266" y="1453197"/>
            <a:ext cx="2735507" cy="3424970"/>
          </a:xfrm>
          <a:prstGeom prst="rect">
            <a:avLst/>
          </a:prstGeom>
        </p:spPr>
      </p:pic>
      <p:pic>
        <p:nvPicPr>
          <p:cNvPr id="8194" name="Picture 2" descr="Stick Figures Reporting To Manager | Great PowerPoint ...">
            <a:extLst>
              <a:ext uri="{FF2B5EF4-FFF2-40B4-BE49-F238E27FC236}">
                <a16:creationId xmlns:a16="http://schemas.microsoft.com/office/drawing/2014/main" id="{ACE09D03-92BD-C6E3-8756-CDE560510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269" y="3720346"/>
            <a:ext cx="3127712" cy="292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726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639580" y="481949"/>
            <a:ext cx="10912839" cy="5636302"/>
          </a:xfrm>
        </p:spPr>
        <p:txBody>
          <a:bodyPr>
            <a:normAutofit fontScale="90000"/>
          </a:bodyPr>
          <a:lstStyle/>
          <a:p>
            <a:pPr marL="0" marR="0" algn="l">
              <a:spcBef>
                <a:spcPts val="0"/>
              </a:spcBef>
              <a:spcAft>
                <a:spcPts val="0"/>
              </a:spcAft>
            </a:pP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State FCE monetary award funds will be of the following amounts:</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	State 1st Place: $ __________ (check with each state for amount)</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	State 2nd Place: $ __________ (check with each state for amount)</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t>•	State 3rd Place: $ __________ (check with each state for amount)</a:t>
            </a: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endPar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76023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662066" y="681345"/>
            <a:ext cx="10867867" cy="2893103"/>
          </a:xfrm>
        </p:spPr>
        <p:txBody>
          <a:bodyPr>
            <a:normAutofit fontScale="90000"/>
          </a:bodyPr>
          <a:lstStyle/>
          <a:p>
            <a:pPr marL="0" marR="0" algn="l">
              <a:spcBef>
                <a:spcPts val="0"/>
              </a:spcBef>
              <a:spcAft>
                <a:spcPts val="0"/>
              </a:spcAft>
            </a:pPr>
            <a:br>
              <a:rPr lang="en-US" sz="40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t>All 1st Place State winners, with completed forms  must be submitted to National FCE Headquarters on or before </a:t>
            </a:r>
            <a:b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4000" b="1"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6000" b="1" dirty="0">
                <a:solidFill>
                  <a:schemeClr val="tx1"/>
                </a:solidFill>
                <a:highlight>
                  <a:srgbClr val="FFFF00"/>
                </a:highlight>
                <a:latin typeface="Aptos" panose="020B0004020202020204" pitchFamily="34" charset="0"/>
                <a:ea typeface="Aptos" panose="020B0004020202020204" pitchFamily="34" charset="0"/>
                <a:cs typeface="Times New Roman" panose="02020603050405020304" pitchFamily="18" charset="0"/>
              </a:rPr>
              <a:t>April 15, 2026. </a:t>
            </a:r>
          </a:p>
        </p:txBody>
      </p:sp>
      <p:pic>
        <p:nvPicPr>
          <p:cNvPr id="3" name="Picture 2">
            <a:extLst>
              <a:ext uri="{FF2B5EF4-FFF2-40B4-BE49-F238E27FC236}">
                <a16:creationId xmlns:a16="http://schemas.microsoft.com/office/drawing/2014/main" id="{D6E021EB-4BED-E4AC-E49F-90D1B907B29F}"/>
              </a:ext>
            </a:extLst>
          </p:cNvPr>
          <p:cNvPicPr>
            <a:picLocks noChangeAspect="1"/>
          </p:cNvPicPr>
          <p:nvPr/>
        </p:nvPicPr>
        <p:blipFill>
          <a:blip r:embed="rId2"/>
          <a:stretch>
            <a:fillRect/>
          </a:stretch>
        </p:blipFill>
        <p:spPr>
          <a:xfrm>
            <a:off x="5688767" y="2113197"/>
            <a:ext cx="3086412" cy="4115216"/>
          </a:xfrm>
          <a:prstGeom prst="rect">
            <a:avLst/>
          </a:prstGeom>
        </p:spPr>
      </p:pic>
      <p:sp>
        <p:nvSpPr>
          <p:cNvPr id="4" name="TextBox 3">
            <a:extLst>
              <a:ext uri="{FF2B5EF4-FFF2-40B4-BE49-F238E27FC236}">
                <a16:creationId xmlns:a16="http://schemas.microsoft.com/office/drawing/2014/main" id="{EA3DD0F7-89C2-7ED3-E924-BE187DC61E37}"/>
              </a:ext>
            </a:extLst>
          </p:cNvPr>
          <p:cNvSpPr txBox="1"/>
          <p:nvPr/>
        </p:nvSpPr>
        <p:spPr>
          <a:xfrm>
            <a:off x="2638268" y="5006714"/>
            <a:ext cx="2683240" cy="1015663"/>
          </a:xfrm>
          <a:prstGeom prst="rect">
            <a:avLst/>
          </a:prstGeom>
          <a:noFill/>
        </p:spPr>
        <p:txBody>
          <a:bodyPr wrap="square" rtlCol="0">
            <a:spAutoFit/>
          </a:bodyPr>
          <a:lstStyle/>
          <a:p>
            <a:r>
              <a:rPr lang="en-US" sz="2000" b="1" dirty="0"/>
              <a:t>Judy Jones, National FCE Headquarters Secretary</a:t>
            </a:r>
          </a:p>
        </p:txBody>
      </p:sp>
    </p:spTree>
    <p:extLst>
      <p:ext uri="{BB962C8B-B14F-4D97-AF65-F5344CB8AC3E}">
        <p14:creationId xmlns:p14="http://schemas.microsoft.com/office/powerpoint/2010/main" val="2097927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515416" y="326036"/>
            <a:ext cx="10782925" cy="6205927"/>
          </a:xfrm>
        </p:spPr>
        <p:txBody>
          <a:bodyPr/>
          <a:lstStyle/>
          <a:p>
            <a:pPr marL="0" marR="0" algn="l">
              <a:spcBef>
                <a:spcPts val="0"/>
              </a:spcBef>
              <a:spcAft>
                <a:spcPts val="0"/>
              </a:spcAft>
            </a:pPr>
            <a:r>
              <a:rPr lang="en-US" sz="4000" b="1" dirty="0">
                <a:solidFill>
                  <a:srgbClr val="000000"/>
                </a:solidFill>
                <a:effectLst/>
                <a:latin typeface="Calibri" panose="020F0502020204030204" pitchFamily="34" charset="0"/>
                <a:ea typeface="Aptos" panose="020B0004020202020204" pitchFamily="34" charset="0"/>
              </a:rPr>
              <a:t>2026 High Schoo</a:t>
            </a:r>
            <a:r>
              <a:rPr lang="en-US" sz="4000" b="1" dirty="0">
                <a:solidFill>
                  <a:srgbClr val="000000"/>
                </a:solidFill>
                <a:latin typeface="Calibri" panose="020F0502020204030204" pitchFamily="34" charset="0"/>
                <a:ea typeface="Aptos" panose="020B0004020202020204" pitchFamily="34" charset="0"/>
              </a:rPr>
              <a:t>l Age </a:t>
            </a:r>
            <a:r>
              <a:rPr lang="en-US" sz="4000" b="1" dirty="0">
                <a:solidFill>
                  <a:srgbClr val="000000"/>
                </a:solidFill>
                <a:effectLst/>
                <a:latin typeface="Calibri" panose="020F0502020204030204" pitchFamily="34" charset="0"/>
                <a:ea typeface="Aptos" panose="020B0004020202020204" pitchFamily="34" charset="0"/>
              </a:rPr>
              <a:t>National Essay Contest</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highlight>
                  <a:srgbClr val="FFFF00"/>
                </a:highlight>
                <a:latin typeface="Calibri" panose="020F0502020204030204" pitchFamily="34" charset="0"/>
                <a:ea typeface="Aptos" panose="020B0004020202020204" pitchFamily="34" charset="0"/>
              </a:rPr>
              <a:t>The rules and guidelines for the National (and State) FCE High School Age Essay Contest, other than due dates, are the same.  </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National FCE monetary award funds ** will be of the following amounts:</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National 1st Place: $500.00</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National 2nd Place: $300.00</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National 3rd Place: $200.00</a:t>
            </a: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9218" name="Picture 2" descr="35,500+ Gold Dollar Sign Stock Illustrations, Royalty-Free ...">
            <a:extLst>
              <a:ext uri="{FF2B5EF4-FFF2-40B4-BE49-F238E27FC236}">
                <a16:creationId xmlns:a16="http://schemas.microsoft.com/office/drawing/2014/main" id="{08C2C1C3-43A1-35B4-B3F2-775D1BBE6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410" y="4414927"/>
            <a:ext cx="1990725" cy="181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208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24786" y="359763"/>
            <a:ext cx="10752945" cy="3192905"/>
          </a:xfrm>
        </p:spPr>
        <p:txBody>
          <a:bodyPr>
            <a:normAutofit fontScale="90000"/>
          </a:bodyPr>
          <a:lstStyle/>
          <a:p>
            <a:pPr marL="0" marR="0" algn="l">
              <a:spcBef>
                <a:spcPts val="0"/>
              </a:spcBef>
              <a:spcAft>
                <a:spcPts val="0"/>
              </a:spcAft>
            </a:pP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Award funds will be  donated by Keeper’s Corner LLC – Antique, Craft and Collectible Mall – located in Klamath Falls, Oregon; Bonnie and Scott Teeples – plus donations from others, when given. </a:t>
            </a:r>
            <a:r>
              <a:rPr lang="en-US" sz="4000" b="1" dirty="0">
                <a:solidFill>
                  <a:srgbClr val="000000"/>
                </a:solidFill>
                <a:effectLst/>
                <a:latin typeface="Calibri" panose="020F0502020204030204" pitchFamily="34" charset="0"/>
                <a:ea typeface="Aptos" panose="020B0004020202020204" pitchFamily="34" charset="0"/>
              </a:rPr>
              <a:t>National FCE funds will not be used. </a:t>
            </a:r>
            <a:endParaRPr lang="en-US" sz="4400" b="1" dirty="0">
              <a:solidFill>
                <a:srgbClr val="000000"/>
              </a:solidFill>
              <a:effectLst/>
              <a:latin typeface="Calibri" panose="020F0502020204030204" pitchFamily="34" charset="0"/>
              <a:ea typeface="Aptos" panose="020B0004020202020204" pitchFamily="34" charset="0"/>
            </a:endParaRPr>
          </a:p>
        </p:txBody>
      </p:sp>
      <p:pic>
        <p:nvPicPr>
          <p:cNvPr id="4" name="Picture 3">
            <a:extLst>
              <a:ext uri="{FF2B5EF4-FFF2-40B4-BE49-F238E27FC236}">
                <a16:creationId xmlns:a16="http://schemas.microsoft.com/office/drawing/2014/main" id="{54E00964-0706-F98A-2D10-8CFF8DFD533C}"/>
              </a:ext>
            </a:extLst>
          </p:cNvPr>
          <p:cNvPicPr>
            <a:picLocks noChangeAspect="1"/>
          </p:cNvPicPr>
          <p:nvPr/>
        </p:nvPicPr>
        <p:blipFill>
          <a:blip r:embed="rId2"/>
          <a:stretch>
            <a:fillRect/>
          </a:stretch>
        </p:blipFill>
        <p:spPr>
          <a:xfrm>
            <a:off x="6072184" y="3381368"/>
            <a:ext cx="47632" cy="95263"/>
          </a:xfrm>
          <a:prstGeom prst="rect">
            <a:avLst/>
          </a:prstGeom>
        </p:spPr>
      </p:pic>
      <p:pic>
        <p:nvPicPr>
          <p:cNvPr id="7" name="Picture 6">
            <a:extLst>
              <a:ext uri="{FF2B5EF4-FFF2-40B4-BE49-F238E27FC236}">
                <a16:creationId xmlns:a16="http://schemas.microsoft.com/office/drawing/2014/main" id="{BA2BA1EA-BE99-BD9F-9D67-06A61459462D}"/>
              </a:ext>
            </a:extLst>
          </p:cNvPr>
          <p:cNvPicPr>
            <a:picLocks noChangeAspect="1"/>
          </p:cNvPicPr>
          <p:nvPr/>
        </p:nvPicPr>
        <p:blipFill>
          <a:blip r:embed="rId3"/>
          <a:stretch>
            <a:fillRect/>
          </a:stretch>
        </p:blipFill>
        <p:spPr>
          <a:xfrm>
            <a:off x="604603" y="4117931"/>
            <a:ext cx="5096656" cy="2380306"/>
          </a:xfrm>
          <a:prstGeom prst="rect">
            <a:avLst/>
          </a:prstGeom>
        </p:spPr>
      </p:pic>
      <p:sp>
        <p:nvSpPr>
          <p:cNvPr id="3" name="TextBox 2">
            <a:extLst>
              <a:ext uri="{FF2B5EF4-FFF2-40B4-BE49-F238E27FC236}">
                <a16:creationId xmlns:a16="http://schemas.microsoft.com/office/drawing/2014/main" id="{ED591304-7042-F4A0-56A7-4850562463C2}"/>
              </a:ext>
            </a:extLst>
          </p:cNvPr>
          <p:cNvSpPr txBox="1"/>
          <p:nvPr/>
        </p:nvSpPr>
        <p:spPr>
          <a:xfrm rot="19688286">
            <a:off x="6693485" y="4124631"/>
            <a:ext cx="2973462" cy="1815882"/>
          </a:xfrm>
          <a:prstGeom prst="rect">
            <a:avLst/>
          </a:prstGeom>
          <a:noFill/>
        </p:spPr>
        <p:txBody>
          <a:bodyPr wrap="square" rtlCol="0">
            <a:spAutoFit/>
          </a:bodyPr>
          <a:lstStyle/>
          <a:p>
            <a:r>
              <a:rPr lang="en-US" sz="2800" b="1" dirty="0">
                <a:solidFill>
                  <a:srgbClr val="FF0000"/>
                </a:solidFill>
              </a:rPr>
              <a:t>Donations to </a:t>
            </a:r>
            <a:r>
              <a:rPr lang="en-US" sz="2800" b="1" dirty="0" err="1">
                <a:solidFill>
                  <a:srgbClr val="FF0000"/>
                </a:solidFill>
              </a:rPr>
              <a:t>NaFCE</a:t>
            </a:r>
            <a:r>
              <a:rPr lang="en-US" sz="2800" b="1" dirty="0">
                <a:solidFill>
                  <a:srgbClr val="FF0000"/>
                </a:solidFill>
              </a:rPr>
              <a:t> for this contest are gladly accepted.</a:t>
            </a:r>
          </a:p>
        </p:txBody>
      </p:sp>
    </p:spTree>
    <p:extLst>
      <p:ext uri="{BB962C8B-B14F-4D97-AF65-F5344CB8AC3E}">
        <p14:creationId xmlns:p14="http://schemas.microsoft.com/office/powerpoint/2010/main" val="3535131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460735" y="667062"/>
            <a:ext cx="11270529" cy="5523876"/>
          </a:xfrm>
        </p:spPr>
        <p:txBody>
          <a:bodyPr>
            <a:normAutofit fontScale="90000"/>
          </a:bodyPr>
          <a:lstStyle/>
          <a:p>
            <a:pPr marL="0" marR="0" algn="l">
              <a:spcBef>
                <a:spcPts val="0"/>
              </a:spcBef>
              <a:spcAft>
                <a:spcPts val="0"/>
              </a:spcAft>
            </a:pPr>
            <a:br>
              <a:rPr lang="en-US" sz="4000" dirty="0">
                <a:solidFill>
                  <a:srgbClr val="000000"/>
                </a:solidFill>
                <a:effectLst/>
                <a:latin typeface="Calibri" panose="020F0502020204030204" pitchFamily="34" charset="0"/>
                <a:ea typeface="Aptos" panose="020B0004020202020204" pitchFamily="34" charset="0"/>
              </a:rPr>
            </a:br>
            <a:r>
              <a:rPr lang="en-US" sz="4000" b="1" u="sng" dirty="0">
                <a:solidFill>
                  <a:srgbClr val="000000"/>
                </a:solidFill>
                <a:effectLst/>
                <a:latin typeface="Calibri" panose="020F0502020204030204" pitchFamily="34" charset="0"/>
                <a:ea typeface="Aptos" panose="020B0004020202020204" pitchFamily="34" charset="0"/>
              </a:rPr>
              <a:t>FCE Knowledge Quiz (10% of contest)</a:t>
            </a:r>
            <a:br>
              <a:rPr lang="en-US" sz="4000" b="1" dirty="0">
                <a:solidFill>
                  <a:srgbClr val="000000"/>
                </a:solidFill>
                <a:effectLst/>
                <a:latin typeface="Calibri" panose="020F0502020204030204" pitchFamily="34" charset="0"/>
                <a:ea typeface="Aptos" panose="020B0004020202020204" pitchFamily="34" charset="0"/>
              </a:rPr>
            </a:br>
            <a:r>
              <a:rPr lang="en-US" sz="4000" b="1" dirty="0">
                <a:solidFill>
                  <a:srgbClr val="000000"/>
                </a:solidFill>
                <a:effectLst/>
                <a:latin typeface="Calibri" panose="020F0502020204030204" pitchFamily="34" charset="0"/>
                <a:ea typeface="Aptos" panose="020B0004020202020204" pitchFamily="34" charset="0"/>
              </a:rPr>
              <a:t>(to be filled out, answered, and submitted by contestant)</a:t>
            </a:r>
            <a:br>
              <a:rPr lang="en-US" sz="4000" b="1"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latin typeface="Calibri" panose="020F0502020204030204" pitchFamily="34" charset="0"/>
                <a:ea typeface="Aptos" panose="020B0004020202020204" pitchFamily="34" charset="0"/>
              </a:rPr>
            </a:br>
            <a:br>
              <a:rPr lang="en-US" sz="4000" dirty="0">
                <a:solidFill>
                  <a:srgbClr val="000000"/>
                </a:solidFill>
                <a:latin typeface="Calibri" panose="020F0502020204030204" pitchFamily="34" charset="0"/>
                <a:ea typeface="Aptos" panose="020B0004020202020204" pitchFamily="34" charset="0"/>
              </a:rPr>
            </a:br>
            <a:r>
              <a:rPr lang="en-US" sz="4000" dirty="0">
                <a:solidFill>
                  <a:srgbClr val="000000"/>
                </a:solidFill>
                <a:effectLst/>
                <a:highlight>
                  <a:srgbClr val="FFFF00"/>
                </a:highlight>
                <a:latin typeface="Calibri" panose="020F0502020204030204" pitchFamily="34" charset="0"/>
                <a:ea typeface="Aptos" panose="020B0004020202020204" pitchFamily="34" charset="0"/>
              </a:rPr>
              <a:t>This FCE Knowledge Quiz, along with the Application, the Essay, and other necessary forms must be submitted </a:t>
            </a:r>
            <a:r>
              <a:rPr lang="en-US" sz="4000" b="1" dirty="0">
                <a:solidFill>
                  <a:srgbClr val="000000"/>
                </a:solidFill>
                <a:effectLst/>
                <a:highlight>
                  <a:srgbClr val="FFFF00"/>
                </a:highlight>
                <a:latin typeface="Calibri" panose="020F0502020204030204" pitchFamily="34" charset="0"/>
                <a:ea typeface="Aptos" panose="020B0004020202020204" pitchFamily="34" charset="0"/>
              </a:rPr>
              <a:t>on or before March 1, 2025 (suggested deadline)</a:t>
            </a:r>
            <a:r>
              <a:rPr lang="en-US" sz="4000" b="1" dirty="0">
                <a:solidFill>
                  <a:srgbClr val="000000"/>
                </a:solidFill>
                <a:highlight>
                  <a:srgbClr val="FFFF00"/>
                </a:highlight>
                <a:latin typeface="Calibri" panose="020F0502020204030204" pitchFamily="34" charset="0"/>
                <a:ea typeface="Aptos" panose="020B0004020202020204" pitchFamily="34" charset="0"/>
              </a:rPr>
              <a:t> </a:t>
            </a:r>
            <a:r>
              <a:rPr lang="en-US" sz="4000" dirty="0">
                <a:solidFill>
                  <a:srgbClr val="000000"/>
                </a:solidFill>
                <a:highlight>
                  <a:srgbClr val="FFFF00"/>
                </a:highlight>
                <a:latin typeface="Calibri" panose="020F0502020204030204" pitchFamily="34" charset="0"/>
                <a:ea typeface="Aptos" panose="020B0004020202020204" pitchFamily="34" charset="0"/>
              </a:rPr>
              <a:t>to the State Association Coordinator. </a:t>
            </a:r>
            <a:endParaRPr lang="en-US" sz="4400" dirty="0">
              <a:solidFill>
                <a:srgbClr val="000000"/>
              </a:solidFill>
              <a:effectLst/>
              <a:highlight>
                <a:srgbClr val="FFFF00"/>
              </a:highlight>
              <a:latin typeface="Calibri" panose="020F0502020204030204" pitchFamily="34" charset="0"/>
              <a:ea typeface="Aptos" panose="020B0004020202020204" pitchFamily="34" charset="0"/>
            </a:endParaRPr>
          </a:p>
        </p:txBody>
      </p:sp>
      <p:pic>
        <p:nvPicPr>
          <p:cNvPr id="4" name="Picture 3" descr="A group of colorful question marks&#10;&#10;Description automatically generated">
            <a:extLst>
              <a:ext uri="{FF2B5EF4-FFF2-40B4-BE49-F238E27FC236}">
                <a16:creationId xmlns:a16="http://schemas.microsoft.com/office/drawing/2014/main" id="{C9BA3BDB-2BAB-D7D9-C1E0-EAF71DB1F3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43502" y="667062"/>
            <a:ext cx="2397978" cy="1983909"/>
          </a:xfrm>
          <a:prstGeom prst="rect">
            <a:avLst/>
          </a:prstGeom>
        </p:spPr>
      </p:pic>
    </p:spTree>
    <p:extLst>
      <p:ext uri="{BB962C8B-B14F-4D97-AF65-F5344CB8AC3E}">
        <p14:creationId xmlns:p14="http://schemas.microsoft.com/office/powerpoint/2010/main" val="1705068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4335D-E44F-18B5-C6B5-DD90D846DB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B90107-AB32-2783-1908-E079B127BF99}"/>
              </a:ext>
            </a:extLst>
          </p:cNvPr>
          <p:cNvSpPr txBox="1"/>
          <p:nvPr/>
        </p:nvSpPr>
        <p:spPr>
          <a:xfrm>
            <a:off x="398253" y="1439156"/>
            <a:ext cx="11395493" cy="5016758"/>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rgbClr val="000000"/>
                </a:solidFill>
                <a:latin typeface="Calibri" panose="020F0502020204030204" pitchFamily="34" charset="0"/>
              </a:rPr>
              <a:t>These are a “State Only” Essay and Artwork Contests. Currently there it is </a:t>
            </a:r>
            <a:r>
              <a:rPr lang="en-US" sz="4000" b="1" dirty="0">
                <a:solidFill>
                  <a:srgbClr val="000000"/>
                </a:solidFill>
                <a:latin typeface="Calibri" panose="020F0502020204030204" pitchFamily="34" charset="0"/>
              </a:rPr>
              <a:t>NOT</a:t>
            </a:r>
            <a:r>
              <a:rPr lang="en-US" sz="4000" dirty="0">
                <a:solidFill>
                  <a:srgbClr val="000000"/>
                </a:solidFill>
                <a:latin typeface="Calibri" panose="020F0502020204030204" pitchFamily="34" charset="0"/>
              </a:rPr>
              <a:t> a National 2</a:t>
            </a:r>
            <a:r>
              <a:rPr lang="en-US" sz="4000" baseline="30000" dirty="0">
                <a:solidFill>
                  <a:srgbClr val="000000"/>
                </a:solidFill>
                <a:latin typeface="Calibri" panose="020F0502020204030204" pitchFamily="34" charset="0"/>
              </a:rPr>
              <a:t>nd</a:t>
            </a:r>
            <a:r>
              <a:rPr lang="en-US" sz="4000" dirty="0">
                <a:solidFill>
                  <a:srgbClr val="000000"/>
                </a:solidFill>
                <a:latin typeface="Calibri" panose="020F0502020204030204" pitchFamily="34" charset="0"/>
              </a:rPr>
              <a:t> and 3</a:t>
            </a:r>
            <a:r>
              <a:rPr lang="en-US" sz="4000" baseline="30000" dirty="0">
                <a:solidFill>
                  <a:srgbClr val="000000"/>
                </a:solidFill>
                <a:latin typeface="Calibri" panose="020F0502020204030204" pitchFamily="34" charset="0"/>
              </a:rPr>
              <a:t>rd</a:t>
            </a:r>
            <a:r>
              <a:rPr lang="en-US" sz="4000" dirty="0">
                <a:solidFill>
                  <a:srgbClr val="000000"/>
                </a:solidFill>
                <a:latin typeface="Calibri" panose="020F0502020204030204" pitchFamily="34" charset="0"/>
              </a:rPr>
              <a:t> Grade Contest</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The 2</a:t>
            </a:r>
            <a:r>
              <a:rPr lang="en-US" sz="4000" baseline="30000" dirty="0">
                <a:solidFill>
                  <a:srgbClr val="000000"/>
                </a:solidFill>
                <a:latin typeface="Calibri" panose="020F0502020204030204" pitchFamily="34" charset="0"/>
              </a:rPr>
              <a:t>nd</a:t>
            </a:r>
            <a:r>
              <a:rPr lang="en-US" sz="4000" dirty="0">
                <a:solidFill>
                  <a:srgbClr val="000000"/>
                </a:solidFill>
                <a:latin typeface="Calibri" panose="020F0502020204030204" pitchFamily="34" charset="0"/>
              </a:rPr>
              <a:t> Grade Contests and the 3</a:t>
            </a:r>
            <a:r>
              <a:rPr lang="en-US" sz="4000" baseline="30000" dirty="0">
                <a:solidFill>
                  <a:srgbClr val="000000"/>
                </a:solidFill>
                <a:latin typeface="Calibri" panose="020F0502020204030204" pitchFamily="34" charset="0"/>
              </a:rPr>
              <a:t>rd</a:t>
            </a:r>
            <a:r>
              <a:rPr lang="en-US" sz="4000" dirty="0">
                <a:solidFill>
                  <a:srgbClr val="000000"/>
                </a:solidFill>
                <a:latin typeface="Calibri" panose="020F0502020204030204" pitchFamily="34" charset="0"/>
              </a:rPr>
              <a:t> Grade Contest are separate contest</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The yearly theme for the 2</a:t>
            </a:r>
            <a:r>
              <a:rPr lang="en-US" sz="4000" baseline="30000" dirty="0">
                <a:solidFill>
                  <a:srgbClr val="000000"/>
                </a:solidFill>
                <a:latin typeface="Calibri" panose="020F0502020204030204" pitchFamily="34" charset="0"/>
              </a:rPr>
              <a:t>nd</a:t>
            </a:r>
            <a:r>
              <a:rPr lang="en-US" sz="4000" dirty="0">
                <a:solidFill>
                  <a:srgbClr val="000000"/>
                </a:solidFill>
                <a:latin typeface="Calibri" panose="020F0502020204030204" pitchFamily="34" charset="0"/>
              </a:rPr>
              <a:t> and 3</a:t>
            </a:r>
            <a:r>
              <a:rPr lang="en-US" sz="4000" baseline="30000" dirty="0">
                <a:solidFill>
                  <a:srgbClr val="000000"/>
                </a:solidFill>
                <a:latin typeface="Calibri" panose="020F0502020204030204" pitchFamily="34" charset="0"/>
              </a:rPr>
              <a:t>rd</a:t>
            </a:r>
            <a:r>
              <a:rPr lang="en-US" sz="4000" dirty="0">
                <a:solidFill>
                  <a:srgbClr val="000000"/>
                </a:solidFill>
                <a:latin typeface="Calibri" panose="020F0502020204030204" pitchFamily="34" charset="0"/>
              </a:rPr>
              <a:t> Grade Essay and Artwork contest is the same each year which is  </a:t>
            </a:r>
            <a:r>
              <a:rPr lang="en-US" sz="4000" b="1" dirty="0">
                <a:solidFill>
                  <a:srgbClr val="000000"/>
                </a:solidFill>
                <a:latin typeface="Calibri" panose="020F0502020204030204" pitchFamily="34" charset="0"/>
              </a:rPr>
              <a:t>“What do I love most about living in Oregon”</a:t>
            </a:r>
          </a:p>
        </p:txBody>
      </p:sp>
      <p:sp>
        <p:nvSpPr>
          <p:cNvPr id="5" name="TextBox 4">
            <a:extLst>
              <a:ext uri="{FF2B5EF4-FFF2-40B4-BE49-F238E27FC236}">
                <a16:creationId xmlns:a16="http://schemas.microsoft.com/office/drawing/2014/main" id="{D42C3109-9EDC-043B-B656-1DB0F87ACCE8}"/>
              </a:ext>
            </a:extLst>
          </p:cNvPr>
          <p:cNvSpPr txBox="1"/>
          <p:nvPr/>
        </p:nvSpPr>
        <p:spPr>
          <a:xfrm>
            <a:off x="336430" y="115717"/>
            <a:ext cx="1139549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The 2</a:t>
            </a:r>
            <a:r>
              <a:rPr kumimoji="0" lang="en-US" sz="4000" b="1" i="0" u="none" strike="noStrike" kern="1200" cap="none" spc="0" normalizeH="0" baseline="30000" noProof="0" dirty="0">
                <a:ln>
                  <a:noFill/>
                </a:ln>
                <a:solidFill>
                  <a:srgbClr val="000000"/>
                </a:solidFill>
                <a:effectLst/>
                <a:uLnTx/>
                <a:uFillTx/>
                <a:latin typeface="Calibri" panose="020F0502020204030204" pitchFamily="34" charset="0"/>
                <a:ea typeface="Aptos" panose="020B0004020202020204" pitchFamily="34" charset="0"/>
                <a:cs typeface="+mn-cs"/>
              </a:rPr>
              <a:t>nd</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 and 3</a:t>
            </a:r>
            <a:r>
              <a:rPr kumimoji="0" lang="en-US" sz="4000" b="1" i="0" u="none" strike="noStrike" kern="1200" cap="none" spc="0" normalizeH="0" baseline="30000" noProof="0" dirty="0">
                <a:ln>
                  <a:noFill/>
                </a:ln>
                <a:solidFill>
                  <a:srgbClr val="000000"/>
                </a:solidFill>
                <a:effectLst/>
                <a:uLnTx/>
                <a:uFillTx/>
                <a:latin typeface="Calibri" panose="020F0502020204030204" pitchFamily="34" charset="0"/>
                <a:ea typeface="Aptos" panose="020B0004020202020204" pitchFamily="34" charset="0"/>
                <a:cs typeface="+mn-cs"/>
              </a:rPr>
              <a:t>rd</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 Grade Essay and Artwork Contests are currently only offered in Oregon (North Dokata?)</a:t>
            </a:r>
          </a:p>
        </p:txBody>
      </p:sp>
    </p:spTree>
    <p:extLst>
      <p:ext uri="{BB962C8B-B14F-4D97-AF65-F5344CB8AC3E}">
        <p14:creationId xmlns:p14="http://schemas.microsoft.com/office/powerpoint/2010/main" val="408674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719527" y="0"/>
            <a:ext cx="7498041" cy="4896517"/>
          </a:xfrm>
        </p:spPr>
        <p:txBody>
          <a:bodyPr>
            <a:normAutofit fontScale="90000"/>
          </a:bodyPr>
          <a:lstStyle/>
          <a:p>
            <a:pPr algn="l">
              <a:lnSpc>
                <a:spcPct val="115000"/>
              </a:lnSpc>
              <a:spcAft>
                <a:spcPts val="800"/>
              </a:spcAft>
            </a:pPr>
            <a:r>
              <a:rPr lang="en-US" sz="4000" dirty="0">
                <a:solidFill>
                  <a:srgbClr val="000000"/>
                </a:solidFill>
                <a:effectLst/>
                <a:latin typeface="Calibri" panose="020F0502020204030204" pitchFamily="34" charset="0"/>
                <a:ea typeface="Aptos" panose="020B0004020202020204" pitchFamily="34" charset="0"/>
              </a:rPr>
              <a:t>Information to answer these questions can be located on the National FCE website </a:t>
            </a:r>
            <a:r>
              <a:rPr lang="en-US" sz="4000" b="1" dirty="0">
                <a:solidFill>
                  <a:srgbClr val="000000"/>
                </a:solidFill>
                <a:effectLst/>
                <a:highlight>
                  <a:srgbClr val="FFFF00"/>
                </a:highlight>
                <a:latin typeface="Calibri" panose="020F0502020204030204" pitchFamily="34" charset="0"/>
                <a:ea typeface="Aptos" panose="020B0004020202020204" pitchFamily="34" charset="0"/>
              </a:rPr>
              <a:t>www.nafce.org. </a:t>
            </a:r>
            <a:r>
              <a:rPr lang="en-US" sz="4000" dirty="0">
                <a:solidFill>
                  <a:srgbClr val="000000"/>
                </a:solidFill>
                <a:effectLst/>
                <a:latin typeface="Calibri" panose="020F0502020204030204" pitchFamily="34" charset="0"/>
                <a:ea typeface="Aptos" panose="020B0004020202020204" pitchFamily="34" charset="0"/>
              </a:rPr>
              <a:t>Contestants can also use any internet resources,  ask FCE members, friends, family or whoever for information. </a:t>
            </a:r>
            <a:r>
              <a:rPr lang="en-US" sz="4000" b="1" dirty="0">
                <a:solidFill>
                  <a:srgbClr val="FF0000"/>
                </a:solidFill>
                <a:effectLst/>
                <a:latin typeface="Calibri" panose="020F0502020204030204" pitchFamily="34" charset="0"/>
                <a:ea typeface="Aptos" panose="020B0004020202020204" pitchFamily="34" charset="0"/>
              </a:rPr>
              <a:t>(This is an “open book” quiz).</a:t>
            </a:r>
          </a:p>
        </p:txBody>
      </p:sp>
      <p:pic>
        <p:nvPicPr>
          <p:cNvPr id="3" name="Picture 2">
            <a:extLst>
              <a:ext uri="{FF2B5EF4-FFF2-40B4-BE49-F238E27FC236}">
                <a16:creationId xmlns:a16="http://schemas.microsoft.com/office/drawing/2014/main" id="{98500525-8216-1895-0B04-6C259B3FBCC6}"/>
              </a:ext>
            </a:extLst>
          </p:cNvPr>
          <p:cNvPicPr>
            <a:picLocks noChangeAspect="1"/>
          </p:cNvPicPr>
          <p:nvPr/>
        </p:nvPicPr>
        <p:blipFill>
          <a:blip r:embed="rId2"/>
          <a:stretch>
            <a:fillRect/>
          </a:stretch>
        </p:blipFill>
        <p:spPr>
          <a:xfrm>
            <a:off x="8217568" y="1316555"/>
            <a:ext cx="3429000" cy="3429000"/>
          </a:xfrm>
          <a:prstGeom prst="rect">
            <a:avLst/>
          </a:prstGeom>
        </p:spPr>
      </p:pic>
      <p:sp>
        <p:nvSpPr>
          <p:cNvPr id="4" name="TextBox 3">
            <a:extLst>
              <a:ext uri="{FF2B5EF4-FFF2-40B4-BE49-F238E27FC236}">
                <a16:creationId xmlns:a16="http://schemas.microsoft.com/office/drawing/2014/main" id="{B9C39012-36F3-1933-7468-166C2513D816}"/>
              </a:ext>
            </a:extLst>
          </p:cNvPr>
          <p:cNvSpPr txBox="1"/>
          <p:nvPr/>
        </p:nvSpPr>
        <p:spPr>
          <a:xfrm>
            <a:off x="719527" y="5012743"/>
            <a:ext cx="10360849" cy="1200329"/>
          </a:xfrm>
          <a:prstGeom prst="rect">
            <a:avLst/>
          </a:prstGeom>
          <a:noFill/>
        </p:spPr>
        <p:txBody>
          <a:bodyPr wrap="square" rtlCol="0">
            <a:spAutoFit/>
          </a:bodyPr>
          <a:lstStyle/>
          <a:p>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j-cs"/>
              </a:rPr>
              <a:t>A 2</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026 FCE High School Age Essay Knowledge Quiz – Help Sheet will be available.</a:t>
            </a:r>
            <a:endParaRPr lang="en-US" dirty="0"/>
          </a:p>
        </p:txBody>
      </p:sp>
    </p:spTree>
    <p:extLst>
      <p:ext uri="{BB962C8B-B14F-4D97-AF65-F5344CB8AC3E}">
        <p14:creationId xmlns:p14="http://schemas.microsoft.com/office/powerpoint/2010/main" val="65093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99738" y="400987"/>
            <a:ext cx="10752945" cy="2739452"/>
          </a:xfrm>
        </p:spPr>
        <p:txBody>
          <a:bodyPr>
            <a:normAutofit fontScale="90000"/>
          </a:bodyPr>
          <a:lstStyle/>
          <a:p>
            <a:pPr marL="0" marR="0" algn="l">
              <a:spcBef>
                <a:spcPts val="0"/>
              </a:spcBef>
              <a:spcAft>
                <a:spcPts val="0"/>
              </a:spcAft>
            </a:pPr>
            <a:br>
              <a:rPr lang="en-US" sz="4000" dirty="0">
                <a:solidFill>
                  <a:srgbClr val="000000"/>
                </a:solidFill>
                <a:effectLst/>
                <a:latin typeface="Calibri" panose="020F0502020204030204" pitchFamily="34" charset="0"/>
                <a:ea typeface="Aptos" panose="020B0004020202020204" pitchFamily="34" charset="0"/>
              </a:rPr>
            </a:br>
            <a:br>
              <a:rPr lang="en-US" sz="4400" b="1" dirty="0">
                <a:solidFill>
                  <a:srgbClr val="000000"/>
                </a:solidFill>
                <a:effectLst/>
                <a:latin typeface="Calibri" panose="020F0502020204030204" pitchFamily="34" charset="0"/>
                <a:ea typeface="Aptos" panose="020B0004020202020204" pitchFamily="34" charset="0"/>
              </a:rPr>
            </a:br>
            <a:r>
              <a:rPr lang="en-US" sz="4400" b="1" dirty="0">
                <a:solidFill>
                  <a:srgbClr val="000000"/>
                </a:solidFill>
                <a:effectLst/>
                <a:latin typeface="Calibri" panose="020F0502020204030204" pitchFamily="34" charset="0"/>
                <a:ea typeface="Aptos" panose="020B0004020202020204" pitchFamily="34" charset="0"/>
              </a:rPr>
              <a:t>High School Age </a:t>
            </a:r>
            <a:r>
              <a:rPr lang="en-US" sz="4400" b="1" u="sng" dirty="0">
                <a:solidFill>
                  <a:srgbClr val="000000"/>
                </a:solidFill>
                <a:effectLst/>
                <a:latin typeface="Calibri" panose="020F0502020204030204" pitchFamily="34" charset="0"/>
                <a:ea typeface="Aptos" panose="020B0004020202020204" pitchFamily="34" charset="0"/>
              </a:rPr>
              <a:t>FCE Knowledge Quiz Questions:</a:t>
            </a:r>
            <a:br>
              <a:rPr lang="en-US" sz="4400" b="1" u="sng" dirty="0">
                <a:solidFill>
                  <a:srgbClr val="000000"/>
                </a:solidFill>
                <a:effectLst/>
                <a:latin typeface="Calibri" panose="020F0502020204030204" pitchFamily="34" charset="0"/>
                <a:ea typeface="Aptos" panose="020B0004020202020204" pitchFamily="34" charset="0"/>
              </a:rPr>
            </a:b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1. What does the acronym FCE stand for?</a:t>
            </a: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sp>
        <p:nvSpPr>
          <p:cNvPr id="3" name="Rectangle 2">
            <a:extLst>
              <a:ext uri="{FF2B5EF4-FFF2-40B4-BE49-F238E27FC236}">
                <a16:creationId xmlns:a16="http://schemas.microsoft.com/office/drawing/2014/main" id="{49D8027F-4304-3418-0E91-F978FACE9F9B}"/>
              </a:ext>
            </a:extLst>
          </p:cNvPr>
          <p:cNvSpPr/>
          <p:nvPr/>
        </p:nvSpPr>
        <p:spPr>
          <a:xfrm rot="20317255">
            <a:off x="3271168" y="2797949"/>
            <a:ext cx="5010085" cy="3170099"/>
          </a:xfrm>
          <a:prstGeom prst="rect">
            <a:avLst/>
          </a:prstGeom>
          <a:noFill/>
        </p:spPr>
        <p:txBody>
          <a:bodyPr wrap="square" lIns="91440" tIns="45720" rIns="91440" bIns="45720">
            <a:spAutoFit/>
          </a:bodyPr>
          <a:lstStyle/>
          <a:p>
            <a:pPr algn="ctr"/>
            <a:r>
              <a:rPr lang="en-US" sz="20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FCE</a:t>
            </a:r>
          </a:p>
        </p:txBody>
      </p:sp>
    </p:spTree>
    <p:extLst>
      <p:ext uri="{BB962C8B-B14F-4D97-AF65-F5344CB8AC3E}">
        <p14:creationId xmlns:p14="http://schemas.microsoft.com/office/powerpoint/2010/main" val="2426799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54766" y="374756"/>
            <a:ext cx="10752945" cy="5066674"/>
          </a:xfrm>
        </p:spPr>
        <p:txBody>
          <a:bodyPr>
            <a:normAutofit fontScale="90000"/>
          </a:bodyPr>
          <a:lstStyle/>
          <a:p>
            <a:pPr marL="0" marR="0" algn="l">
              <a:spcBef>
                <a:spcPts val="0"/>
              </a:spcBef>
              <a:spcAft>
                <a:spcPts val="0"/>
              </a:spcAft>
            </a:pP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br>
              <a:rPr lang="en-US" sz="4400" dirty="0">
                <a:solidFill>
                  <a:srgbClr val="000000"/>
                </a:solidFill>
                <a:effectLst/>
                <a:latin typeface="Calibri" panose="020F0502020204030204" pitchFamily="34" charset="0"/>
                <a:ea typeface="Aptos" panose="020B0004020202020204" pitchFamily="34" charset="0"/>
              </a:rPr>
            </a:br>
            <a:r>
              <a:rPr lang="en-US" sz="4400" b="1" dirty="0">
                <a:solidFill>
                  <a:srgbClr val="000000"/>
                </a:solidFill>
                <a:effectLst/>
                <a:latin typeface="Calibri" panose="020F0502020204030204" pitchFamily="34" charset="0"/>
                <a:ea typeface="Aptos" panose="020B0004020202020204" pitchFamily="34" charset="0"/>
              </a:rPr>
              <a:t>High School Age </a:t>
            </a:r>
            <a:r>
              <a:rPr kumimoji="0" lang="en-US" sz="4400" b="1" i="0" u="sng"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j-cs"/>
              </a:rPr>
              <a:t>FCE Knowledge Quiz Questions:</a:t>
            </a:r>
            <a:br>
              <a:rPr lang="en-US" sz="4400" dirty="0">
                <a:solidFill>
                  <a:srgbClr val="000000"/>
                </a:solidFill>
                <a:effectLst/>
                <a:latin typeface="Calibri" panose="020F0502020204030204" pitchFamily="34" charset="0"/>
                <a:ea typeface="Aptos" panose="020B0004020202020204" pitchFamily="34" charset="0"/>
              </a:rPr>
            </a:b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2. In what year was the National FCE organization and your State FCE organization organized?</a:t>
            </a:r>
            <a:r>
              <a:rPr lang="en-US" sz="4400" dirty="0">
                <a:solidFill>
                  <a:srgbClr val="000000"/>
                </a:solidFill>
                <a:latin typeface="Calibri" panose="020F0502020204030204" pitchFamily="34" charset="0"/>
                <a:ea typeface="Aptos" panose="020B0004020202020204" pitchFamily="34" charset="0"/>
              </a:rPr>
              <a:t> </a:t>
            </a:r>
            <a:r>
              <a:rPr lang="en-US" sz="4400" dirty="0">
                <a:solidFill>
                  <a:srgbClr val="000000"/>
                </a:solidFill>
                <a:effectLst/>
                <a:latin typeface="Calibri" panose="020F0502020204030204" pitchFamily="34" charset="0"/>
                <a:ea typeface="Aptos" panose="020B0004020202020204" pitchFamily="34" charset="0"/>
              </a:rPr>
              <a:t>(If your state does not have FCE, write “NA.”)</a:t>
            </a: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	National organization ___________</a:t>
            </a: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	State organization ______________</a:t>
            </a:r>
            <a:br>
              <a:rPr lang="en-US" sz="44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10242" name="Picture 2" descr="144 Years Clip Art High Res Illustrations - Getty Images">
            <a:extLst>
              <a:ext uri="{FF2B5EF4-FFF2-40B4-BE49-F238E27FC236}">
                <a16:creationId xmlns:a16="http://schemas.microsoft.com/office/drawing/2014/main" id="{149BF544-2790-E7B8-F1A9-8A9B196B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224" y="3831393"/>
            <a:ext cx="2518667" cy="237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442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159896" y="243590"/>
            <a:ext cx="10761146" cy="6370820"/>
          </a:xfrm>
        </p:spPr>
        <p:txBody>
          <a:bodyPr>
            <a:normAutofit fontScale="90000"/>
          </a:bodyPr>
          <a:lstStyle/>
          <a:p>
            <a:pPr marL="0" marR="0" algn="l">
              <a:spcBef>
                <a:spcPts val="0"/>
              </a:spcBef>
              <a:spcAft>
                <a:spcPts val="0"/>
              </a:spcAft>
            </a:pP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400" b="1" dirty="0">
                <a:solidFill>
                  <a:srgbClr val="000000"/>
                </a:solidFill>
                <a:effectLst/>
                <a:latin typeface="Calibri" panose="020F0502020204030204" pitchFamily="34" charset="0"/>
                <a:ea typeface="Aptos" panose="020B0004020202020204" pitchFamily="34" charset="0"/>
              </a:rPr>
              <a:t>High School Age </a:t>
            </a:r>
            <a:r>
              <a:rPr lang="en-US" sz="4400" b="1" u="sng" dirty="0">
                <a:solidFill>
                  <a:srgbClr val="000000"/>
                </a:solidFill>
                <a:effectLst/>
                <a:latin typeface="Calibri" panose="020F0502020204030204" pitchFamily="34" charset="0"/>
                <a:ea typeface="Aptos" panose="020B0004020202020204" pitchFamily="34" charset="0"/>
              </a:rPr>
              <a:t>FCE Knowledge Quiz Questions:</a:t>
            </a:r>
            <a:br>
              <a:rPr lang="en-US" sz="4400" dirty="0">
                <a:solidFill>
                  <a:srgbClr val="000000"/>
                </a:solidFill>
                <a:effectLst/>
                <a:latin typeface="Calibri" panose="020F0502020204030204" pitchFamily="34" charset="0"/>
                <a:ea typeface="Aptos" panose="020B0004020202020204" pitchFamily="34" charset="0"/>
              </a:rPr>
            </a:b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3. Who was the first president of National FCE? Who is the current president of National FCE? </a:t>
            </a: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Who is the current president of your State FCE?</a:t>
            </a:r>
            <a:r>
              <a:rPr lang="en-US" sz="4400" dirty="0">
                <a:solidFill>
                  <a:srgbClr val="000000"/>
                </a:solidFill>
                <a:latin typeface="Calibri" panose="020F0502020204030204" pitchFamily="34" charset="0"/>
                <a:ea typeface="Aptos" panose="020B0004020202020204" pitchFamily="34" charset="0"/>
              </a:rPr>
              <a:t> </a:t>
            </a:r>
            <a:r>
              <a:rPr lang="en-US" sz="4400" dirty="0">
                <a:solidFill>
                  <a:srgbClr val="000000"/>
                </a:solidFill>
                <a:effectLst/>
                <a:latin typeface="Calibri" panose="020F0502020204030204" pitchFamily="34" charset="0"/>
                <a:ea typeface="Aptos" panose="020B0004020202020204" pitchFamily="34" charset="0"/>
              </a:rPr>
              <a:t>(If your state does have FCE, write “NA.”) </a:t>
            </a: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	First National President __________________</a:t>
            </a: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	Current National President ________________</a:t>
            </a: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	Current State President __________________</a:t>
            </a: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11266" name="Picture 2" descr="320+ Kid President Stock Illustrations, Royalty-Free Vector ...">
            <a:extLst>
              <a:ext uri="{FF2B5EF4-FFF2-40B4-BE49-F238E27FC236}">
                <a16:creationId xmlns:a16="http://schemas.microsoft.com/office/drawing/2014/main" id="{21E873E4-44C2-B637-1296-751433055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1904" y="1654474"/>
            <a:ext cx="1438275"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01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54767" y="269823"/>
            <a:ext cx="10752945" cy="2151088"/>
          </a:xfrm>
        </p:spPr>
        <p:txBody>
          <a:bodyPr>
            <a:normAutofit fontScale="90000"/>
          </a:bodyPr>
          <a:lstStyle/>
          <a:p>
            <a:pPr marL="0" marR="0" algn="l">
              <a:spcBef>
                <a:spcPts val="0"/>
              </a:spcBef>
              <a:spcAft>
                <a:spcPts val="0"/>
              </a:spcAft>
            </a:pP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400" b="1" dirty="0">
                <a:solidFill>
                  <a:srgbClr val="000000"/>
                </a:solidFill>
                <a:effectLst/>
                <a:latin typeface="Calibri" panose="020F0502020204030204" pitchFamily="34" charset="0"/>
                <a:ea typeface="Aptos" panose="020B0004020202020204" pitchFamily="34" charset="0"/>
              </a:rPr>
              <a:t>High School Age </a:t>
            </a:r>
            <a:r>
              <a:rPr lang="en-US" sz="4400" b="1" u="sng" dirty="0">
                <a:solidFill>
                  <a:srgbClr val="000000"/>
                </a:solidFill>
                <a:effectLst/>
                <a:latin typeface="Calibri" panose="020F0502020204030204" pitchFamily="34" charset="0"/>
                <a:ea typeface="Aptos" panose="020B0004020202020204" pitchFamily="34" charset="0"/>
              </a:rPr>
              <a:t>FCE Knowledge Quiz Questions:</a:t>
            </a:r>
            <a:br>
              <a:rPr lang="en-US" sz="4400" dirty="0">
                <a:solidFill>
                  <a:srgbClr val="000000"/>
                </a:solidFill>
                <a:effectLst/>
                <a:latin typeface="Calibri" panose="020F0502020204030204" pitchFamily="34" charset="0"/>
                <a:ea typeface="Aptos" panose="020B0004020202020204" pitchFamily="34" charset="0"/>
              </a:rPr>
            </a:b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4. Write the National FCE Mission Statement.</a:t>
            </a:r>
          </a:p>
        </p:txBody>
      </p:sp>
      <p:pic>
        <p:nvPicPr>
          <p:cNvPr id="8194" name="Picture 2" descr="Mission Stock Illustrations – 155,523 Mission Stock ...">
            <a:extLst>
              <a:ext uri="{FF2B5EF4-FFF2-40B4-BE49-F238E27FC236}">
                <a16:creationId xmlns:a16="http://schemas.microsoft.com/office/drawing/2014/main" id="{DD63507C-EA4A-2796-D2E8-6DB4FAE3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63211"/>
            <a:ext cx="7620000"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037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84747" y="494674"/>
            <a:ext cx="10752945" cy="2735705"/>
          </a:xfrm>
        </p:spPr>
        <p:txBody>
          <a:bodyPr>
            <a:normAutofit/>
          </a:bodyPr>
          <a:lstStyle/>
          <a:p>
            <a:pPr marL="0" marR="0" algn="l">
              <a:spcBef>
                <a:spcPts val="0"/>
              </a:spcBef>
              <a:spcAft>
                <a:spcPts val="0"/>
              </a:spcAft>
            </a:pPr>
            <a:r>
              <a:rPr lang="en-US" sz="4000" b="1" u="sng" dirty="0">
                <a:solidFill>
                  <a:srgbClr val="000000"/>
                </a:solidFill>
                <a:effectLst/>
                <a:latin typeface="Calibri" panose="020F0502020204030204" pitchFamily="34" charset="0"/>
                <a:ea typeface="Aptos" panose="020B0004020202020204" pitchFamily="34" charset="0"/>
              </a:rPr>
              <a:t>High School Age FCE Knowledge Quiz Questions:</a:t>
            </a:r>
            <a:br>
              <a:rPr lang="en-US" sz="4000" b="1" u="sng"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5. Write the National FCE Creed. </a:t>
            </a: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pic>
        <p:nvPicPr>
          <p:cNvPr id="9218" name="Picture 2" descr="Creed: Over 5,064 Royalty-Free Licensable Stock Illustrations &amp; Drawings |  Shutterstock">
            <a:extLst>
              <a:ext uri="{FF2B5EF4-FFF2-40B4-BE49-F238E27FC236}">
                <a16:creationId xmlns:a16="http://schemas.microsoft.com/office/drawing/2014/main" id="{1453483A-510D-E9F3-BB82-C409A142A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17449"/>
            <a:ext cx="5409298" cy="302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021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84747" y="517585"/>
            <a:ext cx="10752945" cy="6025621"/>
          </a:xfrm>
        </p:spPr>
        <p:txBody>
          <a:bodyPr>
            <a:noAutofit/>
          </a:bodyPr>
          <a:lstStyle/>
          <a:p>
            <a:pPr marL="0" marR="0" algn="l">
              <a:spcBef>
                <a:spcPts val="0"/>
              </a:spcBef>
              <a:spcAft>
                <a:spcPts val="0"/>
              </a:spcAft>
            </a:pPr>
            <a:br>
              <a:rPr lang="en-US" sz="4000" dirty="0">
                <a:solidFill>
                  <a:srgbClr val="000000"/>
                </a:solidFill>
                <a:effectLst/>
                <a:latin typeface="Calibri" panose="020F0502020204030204" pitchFamily="34" charset="0"/>
                <a:ea typeface="Aptos" panose="020B0004020202020204" pitchFamily="34" charset="0"/>
              </a:rPr>
            </a:br>
            <a:r>
              <a:rPr lang="en-US" sz="4000" b="1" dirty="0">
                <a:solidFill>
                  <a:srgbClr val="000000"/>
                </a:solidFill>
                <a:latin typeface="Calibri" panose="020F0502020204030204" pitchFamily="34" charset="0"/>
                <a:ea typeface="Aptos" panose="020B0004020202020204" pitchFamily="34" charset="0"/>
              </a:rPr>
              <a:t>High School Age </a:t>
            </a:r>
            <a:r>
              <a:rPr kumimoji="0" lang="en-US" sz="4000" b="1" i="0" u="sng"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j-cs"/>
              </a:rPr>
              <a:t>FCE Knowledge Quiz Questions:</a:t>
            </a:r>
            <a:br>
              <a:rPr kumimoji="0" lang="en-US" sz="4000" b="1" i="0" u="sng"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j-cs"/>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6. What are 6 things that FCE does?</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latin typeface="Calibri" panose="020F0502020204030204" pitchFamily="34" charset="0"/>
                <a:ea typeface="Aptos" panose="020B0004020202020204" pitchFamily="34" charset="0"/>
              </a:rPr>
              <a:t>	A. </a:t>
            </a:r>
            <a:br>
              <a:rPr lang="en-US" sz="4000" dirty="0">
                <a:solidFill>
                  <a:srgbClr val="000000"/>
                </a:solidFill>
                <a:latin typeface="Calibri" panose="020F0502020204030204" pitchFamily="34" charset="0"/>
                <a:ea typeface="Aptos" panose="020B0004020202020204" pitchFamily="34" charset="0"/>
              </a:rPr>
            </a:br>
            <a:r>
              <a:rPr lang="en-US" sz="4000" dirty="0">
                <a:solidFill>
                  <a:srgbClr val="000000"/>
                </a:solidFill>
                <a:latin typeface="Calibri" panose="020F0502020204030204" pitchFamily="34" charset="0"/>
                <a:ea typeface="Aptos" panose="020B0004020202020204" pitchFamily="34" charset="0"/>
              </a:rPr>
              <a:t>	B. </a:t>
            </a:r>
            <a:br>
              <a:rPr lang="en-US" sz="4000" dirty="0">
                <a:solidFill>
                  <a:srgbClr val="000000"/>
                </a:solidFill>
                <a:latin typeface="Calibri" panose="020F0502020204030204" pitchFamily="34" charset="0"/>
                <a:ea typeface="Aptos" panose="020B0004020202020204" pitchFamily="34" charset="0"/>
              </a:rPr>
            </a:br>
            <a:r>
              <a:rPr lang="en-US" sz="4000" dirty="0">
                <a:solidFill>
                  <a:srgbClr val="000000"/>
                </a:solidFill>
                <a:latin typeface="Calibri" panose="020F0502020204030204" pitchFamily="34" charset="0"/>
                <a:ea typeface="Aptos" panose="020B0004020202020204" pitchFamily="34" charset="0"/>
              </a:rPr>
              <a:t>	C. </a:t>
            </a:r>
            <a:br>
              <a:rPr lang="en-US" sz="4000" dirty="0">
                <a:solidFill>
                  <a:srgbClr val="000000"/>
                </a:solidFill>
                <a:latin typeface="Calibri" panose="020F0502020204030204" pitchFamily="34" charset="0"/>
                <a:ea typeface="Aptos" panose="020B0004020202020204" pitchFamily="34" charset="0"/>
              </a:rPr>
            </a:br>
            <a:r>
              <a:rPr lang="en-US" sz="4000" dirty="0">
                <a:solidFill>
                  <a:srgbClr val="000000"/>
                </a:solidFill>
                <a:latin typeface="Calibri" panose="020F0502020204030204" pitchFamily="34" charset="0"/>
                <a:ea typeface="Aptos" panose="020B0004020202020204" pitchFamily="34" charset="0"/>
              </a:rPr>
              <a:t>	D.</a:t>
            </a:r>
            <a:br>
              <a:rPr lang="en-US" sz="4000" dirty="0">
                <a:solidFill>
                  <a:srgbClr val="000000"/>
                </a:solidFill>
                <a:latin typeface="Calibri" panose="020F0502020204030204" pitchFamily="34" charset="0"/>
                <a:ea typeface="Aptos" panose="020B0004020202020204" pitchFamily="34" charset="0"/>
              </a:rPr>
            </a:br>
            <a:r>
              <a:rPr lang="en-US" sz="4000" dirty="0">
                <a:solidFill>
                  <a:srgbClr val="000000"/>
                </a:solidFill>
                <a:latin typeface="Calibri" panose="020F0502020204030204" pitchFamily="34" charset="0"/>
                <a:ea typeface="Aptos" panose="020B0004020202020204" pitchFamily="34" charset="0"/>
              </a:rPr>
              <a:t>	E. </a:t>
            </a:r>
            <a:br>
              <a:rPr lang="en-US" sz="4000" dirty="0">
                <a:solidFill>
                  <a:srgbClr val="000000"/>
                </a:solidFill>
                <a:latin typeface="Calibri" panose="020F0502020204030204" pitchFamily="34" charset="0"/>
                <a:ea typeface="Aptos" panose="020B0004020202020204" pitchFamily="34" charset="0"/>
              </a:rPr>
            </a:br>
            <a:r>
              <a:rPr lang="en-US" sz="4000" dirty="0">
                <a:solidFill>
                  <a:srgbClr val="000000"/>
                </a:solidFill>
                <a:latin typeface="Calibri" panose="020F0502020204030204" pitchFamily="34" charset="0"/>
                <a:ea typeface="Aptos" panose="020B0004020202020204" pitchFamily="34" charset="0"/>
              </a:rPr>
              <a:t>	F.</a:t>
            </a:r>
            <a:br>
              <a:rPr lang="en-US" sz="4000" dirty="0">
                <a:solidFill>
                  <a:srgbClr val="000000"/>
                </a:solidFill>
                <a:effectLst/>
                <a:latin typeface="Calibri" panose="020F0502020204030204" pitchFamily="34" charset="0"/>
                <a:ea typeface="Aptos" panose="020B0004020202020204" pitchFamily="34" charset="0"/>
              </a:rPr>
            </a:br>
            <a:endParaRPr lang="en-US" sz="4000" dirty="0">
              <a:solidFill>
                <a:srgbClr val="000000"/>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812313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219855" y="344774"/>
            <a:ext cx="10752945" cy="3934918"/>
          </a:xfrm>
        </p:spPr>
        <p:txBody>
          <a:bodyPr/>
          <a:lstStyle/>
          <a:p>
            <a:pPr marL="0" marR="0" algn="l">
              <a:spcBef>
                <a:spcPts val="0"/>
              </a:spcBef>
              <a:spcAft>
                <a:spcPts val="0"/>
              </a:spcAft>
            </a:pPr>
            <a:r>
              <a:rPr kumimoji="0" lang="en-US" sz="4000" b="1" i="0" u="sng"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j-cs"/>
              </a:rPr>
              <a:t>High School Age FCE Knowledge Quiz Questions:</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7. What is the name of the yearly National FCE Contest that is designed and held for 4th grade students?</a:t>
            </a: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097986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24786" y="194872"/>
            <a:ext cx="10752945" cy="3919928"/>
          </a:xfrm>
        </p:spPr>
        <p:txBody>
          <a:bodyPr/>
          <a:lstStyle/>
          <a:p>
            <a:pPr marL="0" marR="0" algn="l">
              <a:spcBef>
                <a:spcPts val="0"/>
              </a:spcBef>
              <a:spcAft>
                <a:spcPts val="0"/>
              </a:spcAft>
            </a:pPr>
            <a:r>
              <a:rPr kumimoji="0" lang="en-US" sz="4000" b="1" i="0" u="sng"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j-cs"/>
              </a:rPr>
              <a:t>High School Age FCE Knowledge Quiz Questions:</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8.</a:t>
            </a:r>
            <a:r>
              <a:rPr lang="en-US" sz="4000" dirty="0">
                <a:solidFill>
                  <a:srgbClr val="000000"/>
                </a:solidFill>
                <a:latin typeface="Calibri" panose="020F0502020204030204" pitchFamily="34" charset="0"/>
                <a:ea typeface="Aptos" panose="020B0004020202020204" pitchFamily="34" charset="0"/>
              </a:rPr>
              <a:t> </a:t>
            </a:r>
            <a:r>
              <a:rPr lang="en-US" sz="4000" dirty="0">
                <a:solidFill>
                  <a:srgbClr val="000000"/>
                </a:solidFill>
                <a:effectLst/>
                <a:latin typeface="Calibri" panose="020F0502020204030204" pitchFamily="34" charset="0"/>
                <a:ea typeface="Aptos" panose="020B0004020202020204" pitchFamily="34" charset="0"/>
              </a:rPr>
              <a:t>Where was the 2025 National FCE Conference held?</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City _________________, State ________</a:t>
            </a:r>
            <a:endParaRPr lang="en-US" sz="4400" dirty="0">
              <a:solidFill>
                <a:srgbClr val="000000"/>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730392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279816" y="284812"/>
            <a:ext cx="10752945" cy="4873783"/>
          </a:xfrm>
        </p:spPr>
        <p:txBody>
          <a:bodyPr>
            <a:normAutofit fontScale="90000"/>
          </a:bodyPr>
          <a:lstStyle/>
          <a:p>
            <a:pPr marL="0" marR="0" algn="l">
              <a:spcBef>
                <a:spcPts val="0"/>
              </a:spcBef>
              <a:spcAft>
                <a:spcPts val="0"/>
              </a:spcAft>
            </a:pPr>
            <a:br>
              <a:rPr lang="en-US" sz="4000" dirty="0">
                <a:solidFill>
                  <a:srgbClr val="000000"/>
                </a:solidFill>
                <a:effectLst/>
                <a:latin typeface="Calibri" panose="020F0502020204030204" pitchFamily="34" charset="0"/>
                <a:ea typeface="Aptos" panose="020B0004020202020204" pitchFamily="34" charset="0"/>
              </a:rPr>
            </a:br>
            <a:r>
              <a:rPr lang="en-US" sz="4400" b="1" u="sng" dirty="0">
                <a:solidFill>
                  <a:srgbClr val="000000"/>
                </a:solidFill>
                <a:latin typeface="Calibri" panose="020F0502020204030204" pitchFamily="34" charset="0"/>
                <a:ea typeface="Aptos" panose="020B0004020202020204" pitchFamily="34" charset="0"/>
              </a:rPr>
              <a:t>H</a:t>
            </a:r>
            <a:r>
              <a:rPr lang="en-US" sz="4400" b="1" u="sng" dirty="0">
                <a:solidFill>
                  <a:srgbClr val="000000"/>
                </a:solidFill>
                <a:effectLst/>
                <a:latin typeface="Calibri" panose="020F0502020204030204" pitchFamily="34" charset="0"/>
                <a:ea typeface="Aptos" panose="020B0004020202020204" pitchFamily="34" charset="0"/>
              </a:rPr>
              <a:t>igh School Age FCE Knowledge Quiz Questions:</a:t>
            </a:r>
            <a:br>
              <a:rPr lang="en-US" sz="4400" b="1" u="sng" dirty="0">
                <a:solidFill>
                  <a:srgbClr val="000000"/>
                </a:solidFill>
                <a:effectLst/>
                <a:latin typeface="Calibri" panose="020F0502020204030204" pitchFamily="34" charset="0"/>
                <a:ea typeface="Aptos" panose="020B0004020202020204" pitchFamily="34" charset="0"/>
              </a:rPr>
            </a:b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9. What is the name of the 2025, High School Age Essay and Contest Winner and what state did they come from?</a:t>
            </a: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	Name _______________________________</a:t>
            </a:r>
            <a:br>
              <a:rPr lang="en-US" sz="4400" dirty="0">
                <a:solidFill>
                  <a:srgbClr val="000000"/>
                </a:solidFill>
                <a:effectLst/>
                <a:latin typeface="Calibri" panose="020F0502020204030204" pitchFamily="34" charset="0"/>
                <a:ea typeface="Aptos" panose="020B0004020202020204" pitchFamily="34" charset="0"/>
              </a:rPr>
            </a:br>
            <a:r>
              <a:rPr lang="en-US" sz="4400" dirty="0">
                <a:solidFill>
                  <a:srgbClr val="000000"/>
                </a:solidFill>
                <a:effectLst/>
                <a:latin typeface="Calibri" panose="020F0502020204030204" pitchFamily="34" charset="0"/>
                <a:ea typeface="Aptos" panose="020B0004020202020204" pitchFamily="34" charset="0"/>
              </a:rPr>
              <a:t>	State ________________________________</a:t>
            </a: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17970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35798-C88D-E737-DCEC-23852A4C6B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26A233-6B6A-990A-71EE-7B41290D319B}"/>
              </a:ext>
            </a:extLst>
          </p:cNvPr>
          <p:cNvSpPr txBox="1"/>
          <p:nvPr/>
        </p:nvSpPr>
        <p:spPr>
          <a:xfrm>
            <a:off x="659154" y="341546"/>
            <a:ext cx="10873691" cy="6247864"/>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rgbClr val="000000"/>
                </a:solidFill>
                <a:latin typeface="Calibri" panose="020F0502020204030204" pitchFamily="34" charset="0"/>
              </a:rPr>
              <a:t>Contestants write an essay on the theme and draw artwork depicting what the theme means to them. </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Contestants can do the contest at school, home or any other place. </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Winners and placers of the contests are awarded a certificate and monetary award at the County and State level. </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Complete rules can be located on the Oregon FCE website </a:t>
            </a:r>
            <a:r>
              <a:rPr lang="en-US" sz="4000" b="1" dirty="0">
                <a:solidFill>
                  <a:srgbClr val="0070C0"/>
                </a:solidFill>
                <a:latin typeface="Calibri" panose="020F0502020204030204" pitchFamily="34" charset="0"/>
              </a:rPr>
              <a:t>https://www.oregon-fce.org/</a:t>
            </a:r>
          </a:p>
        </p:txBody>
      </p:sp>
      <p:pic>
        <p:nvPicPr>
          <p:cNvPr id="2050" name="Picture 2" descr="136+ Thousand House Clip Art Royalty-Free Images, Stock Photos &amp; Pictures |  Shutterstock">
            <a:extLst>
              <a:ext uri="{FF2B5EF4-FFF2-40B4-BE49-F238E27FC236}">
                <a16:creationId xmlns:a16="http://schemas.microsoft.com/office/drawing/2014/main" id="{2F08307B-6C95-B883-E4D3-B524A6FA6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141" y="2863969"/>
            <a:ext cx="1340953" cy="735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 Thousand Boy Going School Clipart Royalty-Free Images, Stock Photos &amp;  Pictures | Shutterstock">
            <a:extLst>
              <a:ext uri="{FF2B5EF4-FFF2-40B4-BE49-F238E27FC236}">
                <a16:creationId xmlns:a16="http://schemas.microsoft.com/office/drawing/2014/main" id="{BE62256E-03CD-62C5-9027-B4209DCDA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226" y="2745894"/>
            <a:ext cx="1340953" cy="8939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9+ Hundred Family Picnic Clipart Royalty-Free Images, Stock Photos &amp;  Pictures | Shutterstock">
            <a:extLst>
              <a:ext uri="{FF2B5EF4-FFF2-40B4-BE49-F238E27FC236}">
                <a16:creationId xmlns:a16="http://schemas.microsoft.com/office/drawing/2014/main" id="{3B62B0CB-B143-CF8D-21FC-591A390B7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386" y="2801976"/>
            <a:ext cx="1340954" cy="79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8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384748" y="269824"/>
            <a:ext cx="10752945" cy="5658786"/>
          </a:xfrm>
        </p:spPr>
        <p:txBody>
          <a:bodyPr/>
          <a:lstStyle/>
          <a:p>
            <a:pPr marL="0" marR="0" algn="l">
              <a:spcBef>
                <a:spcPts val="0"/>
              </a:spcBef>
              <a:spcAft>
                <a:spcPts val="0"/>
              </a:spcAft>
            </a:pPr>
            <a:r>
              <a:rPr lang="en-US" sz="4000" b="1" u="sng" dirty="0">
                <a:solidFill>
                  <a:srgbClr val="000000"/>
                </a:solidFill>
                <a:effectLst/>
                <a:latin typeface="Calibri" panose="020F0502020204030204" pitchFamily="34" charset="0"/>
                <a:ea typeface="Aptos" panose="020B0004020202020204" pitchFamily="34" charset="0"/>
              </a:rPr>
              <a:t>High School Age FCE Knowledge Quiz Questions:</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10.</a:t>
            </a:r>
            <a:r>
              <a:rPr lang="en-US" sz="4000" dirty="0">
                <a:solidFill>
                  <a:srgbClr val="000000"/>
                </a:solidFill>
                <a:latin typeface="Calibri" panose="020F0502020204030204" pitchFamily="34" charset="0"/>
                <a:ea typeface="Aptos" panose="020B0004020202020204" pitchFamily="34" charset="0"/>
              </a:rPr>
              <a:t> </a:t>
            </a:r>
            <a:r>
              <a:rPr lang="en-US" sz="4000" dirty="0">
                <a:solidFill>
                  <a:srgbClr val="000000"/>
                </a:solidFill>
                <a:effectLst/>
                <a:latin typeface="Calibri" panose="020F0502020204030204" pitchFamily="34" charset="0"/>
                <a:ea typeface="Aptos" panose="020B0004020202020204" pitchFamily="34" charset="0"/>
              </a:rPr>
              <a:t>List 6 states that currently have FCE.</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A. </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B.</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C.</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D.</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E.</a:t>
            </a: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effectLst/>
                <a:latin typeface="Calibri" panose="020F0502020204030204" pitchFamily="34" charset="0"/>
                <a:ea typeface="Aptos" panose="020B0004020202020204" pitchFamily="34" charset="0"/>
              </a:rPr>
              <a:t>	</a:t>
            </a:r>
            <a:r>
              <a:rPr lang="en-US" sz="4000" dirty="0">
                <a:solidFill>
                  <a:srgbClr val="000000"/>
                </a:solidFill>
                <a:latin typeface="Calibri" panose="020F0502020204030204" pitchFamily="34" charset="0"/>
                <a:ea typeface="Aptos" panose="020B0004020202020204" pitchFamily="34" charset="0"/>
              </a:rPr>
              <a:t>F. </a:t>
            </a:r>
            <a:r>
              <a:rPr lang="en-US" sz="4000" dirty="0">
                <a:solidFill>
                  <a:srgbClr val="000000"/>
                </a:solidFill>
                <a:effectLst/>
                <a:latin typeface="Calibri" panose="020F0502020204030204" pitchFamily="34" charset="0"/>
                <a:ea typeface="Aptos" panose="020B0004020202020204" pitchFamily="34" charset="0"/>
              </a:rPr>
              <a:t> </a:t>
            </a:r>
            <a:endParaRPr lang="en-US" sz="4400" dirty="0">
              <a:solidFill>
                <a:srgbClr val="000000"/>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425977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E6E6A-D076-6658-0521-5353272E04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FFEA5B-E2F8-93E0-DADF-EFCF02C13E60}"/>
              </a:ext>
            </a:extLst>
          </p:cNvPr>
          <p:cNvSpPr txBox="1"/>
          <p:nvPr/>
        </p:nvSpPr>
        <p:spPr>
          <a:xfrm>
            <a:off x="342182" y="341546"/>
            <a:ext cx="11130950" cy="8094524"/>
          </a:xfrm>
          <a:prstGeom prst="rect">
            <a:avLst/>
          </a:prstGeom>
          <a:noFill/>
        </p:spPr>
        <p:txBody>
          <a:bodyPr wrap="square" rtlCol="0">
            <a:spAutoFit/>
          </a:bodyPr>
          <a:lstStyle/>
          <a:p>
            <a:r>
              <a:rPr lang="en-US" sz="4000" dirty="0">
                <a:solidFill>
                  <a:srgbClr val="000000"/>
                </a:solidFill>
                <a:latin typeface="Calibri" panose="020F0502020204030204" pitchFamily="34" charset="0"/>
              </a:rPr>
              <a:t>The theme for the </a:t>
            </a:r>
            <a:r>
              <a:rPr lang="en-US" sz="4000" b="1" dirty="0">
                <a:solidFill>
                  <a:srgbClr val="FF0000"/>
                </a:solidFill>
                <a:latin typeface="Calibri" panose="020F0502020204030204" pitchFamily="34" charset="0"/>
              </a:rPr>
              <a:t>2025</a:t>
            </a:r>
            <a:r>
              <a:rPr lang="en-US" sz="4000" dirty="0">
                <a:solidFill>
                  <a:srgbClr val="000000"/>
                </a:solidFill>
                <a:latin typeface="Calibri" panose="020F0502020204030204" pitchFamily="34" charset="0"/>
              </a:rPr>
              <a:t> High School Age Essay Contest </a:t>
            </a:r>
            <a:r>
              <a:rPr lang="en-US" sz="4000" b="1" dirty="0">
                <a:solidFill>
                  <a:srgbClr val="FF0000"/>
                </a:solidFill>
                <a:latin typeface="Calibri" panose="020F0502020204030204" pitchFamily="34" charset="0"/>
              </a:rPr>
              <a:t>was</a:t>
            </a:r>
            <a:r>
              <a:rPr lang="en-US" sz="4000" b="1" dirty="0">
                <a:solidFill>
                  <a:srgbClr val="000000"/>
                </a:solidFill>
                <a:latin typeface="Calibri" panose="020F0502020204030204" pitchFamily="34" charset="0"/>
              </a:rPr>
              <a:t> </a:t>
            </a:r>
            <a:r>
              <a:rPr lang="en-US" sz="4000" dirty="0">
                <a:solidFill>
                  <a:srgbClr val="000000"/>
                </a:solidFill>
                <a:latin typeface="Calibri" panose="020F0502020204030204" pitchFamily="34" charset="0"/>
              </a:rPr>
              <a:t>“</a:t>
            </a:r>
            <a:r>
              <a:rPr lang="en-US" sz="4000" b="1" dirty="0">
                <a:solidFill>
                  <a:srgbClr val="000000"/>
                </a:solidFill>
                <a:latin typeface="Calibri" panose="020F0502020204030204" pitchFamily="34" charset="0"/>
              </a:rPr>
              <a:t>Trustworthiness</a:t>
            </a:r>
            <a:r>
              <a:rPr lang="en-US" sz="4000" dirty="0">
                <a:solidFill>
                  <a:srgbClr val="000000"/>
                </a:solidFill>
                <a:latin typeface="Calibri" panose="020F0502020204030204" pitchFamily="34" charset="0"/>
              </a:rPr>
              <a:t>”</a:t>
            </a:r>
          </a:p>
          <a:p>
            <a:endParaRPr lang="en-US" sz="4000" dirty="0">
              <a:solidFill>
                <a:srgbClr val="000000"/>
              </a:solidFill>
              <a:latin typeface="Calibri" panose="020F0502020204030204" pitchFamily="34" charset="0"/>
            </a:endParaRPr>
          </a:p>
          <a:p>
            <a:r>
              <a:rPr lang="en-US" sz="4000" dirty="0">
                <a:solidFill>
                  <a:srgbClr val="000000"/>
                </a:solidFill>
                <a:latin typeface="Calibri" panose="020F0502020204030204" pitchFamily="34" charset="0"/>
              </a:rPr>
              <a:t>Essays, pictures, and videos of the National Contest placers can be found on the National FCE website at </a:t>
            </a:r>
            <a:r>
              <a:rPr lang="en-US" sz="4000" dirty="0">
                <a:solidFill>
                  <a:srgbClr val="000000"/>
                </a:solidFill>
                <a:latin typeface="Calibri" panose="020F0502020204030204" pitchFamily="34" charset="0"/>
                <a:hlinkClick r:id="rId2"/>
              </a:rPr>
              <a:t>https://www.nafce.org/2025-high-school-essay-winners</a:t>
            </a:r>
            <a:endParaRPr lang="en-US" sz="4000" dirty="0">
              <a:solidFill>
                <a:srgbClr val="000000"/>
              </a:solidFill>
              <a:latin typeface="Calibri" panose="020F0502020204030204" pitchFamily="34" charset="0"/>
            </a:endParaRPr>
          </a:p>
          <a:p>
            <a:pPr marL="571500" indent="-571500">
              <a:buFont typeface="Arial" panose="020B0604020202020204" pitchFamily="34" charset="0"/>
              <a:buChar char="•"/>
            </a:pPr>
            <a:endParaRPr lang="en-US" sz="4000" dirty="0">
              <a:solidFill>
                <a:srgbClr val="000000"/>
              </a:solidFill>
              <a:latin typeface="Calibri" panose="020F0502020204030204" pitchFamily="34" charset="0"/>
            </a:endParaRPr>
          </a:p>
          <a:p>
            <a:pPr marL="571500" indent="-571500">
              <a:buFont typeface="Arial" panose="020B0604020202020204" pitchFamily="34" charset="0"/>
              <a:buChar char="•"/>
            </a:pPr>
            <a:endParaRPr lang="en-US" sz="4000" b="1" dirty="0">
              <a:solidFill>
                <a:srgbClr val="0070C0"/>
              </a:solidFill>
              <a:latin typeface="Calibri" panose="020F0502020204030204" pitchFamily="34" charset="0"/>
            </a:endParaRPr>
          </a:p>
          <a:p>
            <a:endParaRPr lang="en-US" sz="4000" b="1" dirty="0">
              <a:solidFill>
                <a:srgbClr val="0070C0"/>
              </a:solidFill>
              <a:latin typeface="Calibri" panose="020F0502020204030204" pitchFamily="34" charset="0"/>
            </a:endParaRPr>
          </a:p>
          <a:p>
            <a:endParaRPr lang="en-US" sz="4000" b="1" dirty="0">
              <a:solidFill>
                <a:srgbClr val="0070C0"/>
              </a:solidFill>
              <a:latin typeface="Calibri" panose="020F0502020204030204" pitchFamily="34" charset="0"/>
            </a:endParaRPr>
          </a:p>
          <a:p>
            <a:pPr marL="571500" indent="-571500">
              <a:buFont typeface="Arial" panose="020B0604020202020204" pitchFamily="34" charset="0"/>
              <a:buChar char="•"/>
            </a:pPr>
            <a:endParaRPr lang="en-US" sz="4000" b="1" dirty="0">
              <a:solidFill>
                <a:srgbClr val="0070C0"/>
              </a:solidFill>
              <a:latin typeface="Calibri" panose="020F0502020204030204" pitchFamily="34" charset="0"/>
            </a:endParaRPr>
          </a:p>
          <a:p>
            <a:pPr marL="571500" indent="-571500">
              <a:buFont typeface="Arial" panose="020B0604020202020204" pitchFamily="34" charset="0"/>
              <a:buChar char="•"/>
            </a:pPr>
            <a:endParaRPr lang="en-US" sz="40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229038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FB16-23AC-C587-2DE7-4D6EDC001A9B}"/>
              </a:ext>
            </a:extLst>
          </p:cNvPr>
          <p:cNvSpPr>
            <a:spLocks noGrp="1"/>
          </p:cNvSpPr>
          <p:nvPr>
            <p:ph type="ctrTitle"/>
          </p:nvPr>
        </p:nvSpPr>
        <p:spPr>
          <a:xfrm>
            <a:off x="279816" y="148063"/>
            <a:ext cx="11632367" cy="6709937"/>
          </a:xfrm>
        </p:spPr>
        <p:txBody>
          <a:bodyPr/>
          <a:lstStyle/>
          <a:p>
            <a:pPr marL="0" marR="0" algn="l">
              <a:spcBef>
                <a:spcPts val="0"/>
              </a:spcBef>
              <a:spcAft>
                <a:spcPts val="0"/>
              </a:spcAft>
            </a:pPr>
            <a:r>
              <a:rPr lang="en-US" sz="4400" dirty="0">
                <a:solidFill>
                  <a:srgbClr val="000000"/>
                </a:solidFill>
                <a:effectLst/>
                <a:latin typeface="Calibri" panose="020F0502020204030204" pitchFamily="34" charset="0"/>
                <a:ea typeface="Aptos" panose="020B0004020202020204" pitchFamily="34" charset="0"/>
              </a:rPr>
              <a:t>Please contact Scott Teeples, 2026 National FCE </a:t>
            </a:r>
            <a:r>
              <a:rPr lang="en-US" sz="4000" dirty="0">
                <a:solidFill>
                  <a:srgbClr val="000000"/>
                </a:solidFill>
                <a:effectLst/>
                <a:latin typeface="Calibri" panose="020F0502020204030204" pitchFamily="34" charset="0"/>
                <a:ea typeface="Aptos" panose="020B0004020202020204" pitchFamily="34" charset="0"/>
              </a:rPr>
              <a:t>High School Age Essay Contest Coordinator, Phone/Text: </a:t>
            </a:r>
            <a:r>
              <a:rPr lang="en-US" sz="4000" dirty="0">
                <a:solidFill>
                  <a:srgbClr val="000000"/>
                </a:solidFill>
                <a:effectLst/>
                <a:highlight>
                  <a:srgbClr val="FFFF00"/>
                </a:highlight>
                <a:latin typeface="Calibri" panose="020F0502020204030204" pitchFamily="34" charset="0"/>
                <a:ea typeface="Aptos" panose="020B0004020202020204" pitchFamily="34" charset="0"/>
              </a:rPr>
              <a:t>541-891-6456</a:t>
            </a:r>
            <a:r>
              <a:rPr lang="en-US" sz="4000" dirty="0">
                <a:solidFill>
                  <a:srgbClr val="000000"/>
                </a:solidFill>
                <a:effectLst/>
                <a:latin typeface="Calibri" panose="020F0502020204030204" pitchFamily="34" charset="0"/>
                <a:ea typeface="Aptos" panose="020B0004020202020204" pitchFamily="34" charset="0"/>
              </a:rPr>
              <a:t>; Email: </a:t>
            </a:r>
            <a:r>
              <a:rPr lang="en-US" sz="4000" dirty="0" err="1">
                <a:solidFill>
                  <a:srgbClr val="000000"/>
                </a:solidFill>
                <a:highlight>
                  <a:srgbClr val="FFFF00"/>
                </a:highlight>
                <a:latin typeface="Calibri" panose="020F0502020204030204" pitchFamily="34" charset="0"/>
                <a:ea typeface="Aptos" panose="020B0004020202020204" pitchFamily="34" charset="0"/>
              </a:rPr>
              <a:t>sfteeples</a:t>
            </a:r>
            <a:r>
              <a:rPr lang="en-US" sz="4000" dirty="0">
                <a:solidFill>
                  <a:srgbClr val="000000"/>
                </a:solidFill>
                <a:highlight>
                  <a:srgbClr val="FFFF00"/>
                </a:highlight>
                <a:latin typeface="Calibri" panose="020F0502020204030204" pitchFamily="34" charset="0"/>
                <a:ea typeface="Aptos" panose="020B0004020202020204" pitchFamily="34" charset="0"/>
              </a:rPr>
              <a:t>@.outlook.com or sfteeples@charter.net</a:t>
            </a:r>
            <a:r>
              <a:rPr lang="en-US" sz="4000" dirty="0">
                <a:solidFill>
                  <a:srgbClr val="000000"/>
                </a:solidFill>
                <a:latin typeface="Calibri" panose="020F0502020204030204" pitchFamily="34" charset="0"/>
                <a:ea typeface="Aptos" panose="020B0004020202020204" pitchFamily="34" charset="0"/>
              </a:rPr>
              <a:t>,</a:t>
            </a:r>
            <a:r>
              <a:rPr lang="en-US" sz="4000" dirty="0">
                <a:solidFill>
                  <a:srgbClr val="000000"/>
                </a:solidFill>
                <a:effectLst/>
                <a:latin typeface="Calibri" panose="020F0502020204030204" pitchFamily="34" charset="0"/>
                <a:ea typeface="Aptos" panose="020B0004020202020204" pitchFamily="34" charset="0"/>
              </a:rPr>
              <a:t> if you have any questions.</a:t>
            </a:r>
            <a:br>
              <a:rPr lang="en-US" sz="4000" dirty="0">
                <a:solidFill>
                  <a:srgbClr val="000000"/>
                </a:solidFill>
                <a:effectLst/>
                <a:latin typeface="Calibri" panose="020F0502020204030204" pitchFamily="34" charset="0"/>
                <a:ea typeface="Aptos" panose="020B0004020202020204" pitchFamily="34" charset="0"/>
              </a:rPr>
            </a:br>
            <a:br>
              <a:rPr lang="en-US" sz="4000" dirty="0">
                <a:solidFill>
                  <a:srgbClr val="000000"/>
                </a:solidFill>
                <a:effectLst/>
                <a:latin typeface="Calibri" panose="020F0502020204030204" pitchFamily="34" charset="0"/>
                <a:ea typeface="Aptos" panose="020B0004020202020204" pitchFamily="34" charset="0"/>
              </a:rPr>
            </a:br>
            <a:r>
              <a:rPr lang="en-US" sz="4000" dirty="0">
                <a:solidFill>
                  <a:srgbClr val="000000"/>
                </a:solidFill>
                <a:latin typeface="Calibri" panose="020F0502020204030204" pitchFamily="34" charset="0"/>
                <a:ea typeface="Aptos" panose="020B0004020202020204" pitchFamily="34" charset="0"/>
              </a:rPr>
              <a:t>You can also contact him if you have questions about the 2</a:t>
            </a:r>
            <a:r>
              <a:rPr lang="en-US" sz="4000" baseline="30000" dirty="0">
                <a:solidFill>
                  <a:srgbClr val="000000"/>
                </a:solidFill>
                <a:latin typeface="Calibri" panose="020F0502020204030204" pitchFamily="34" charset="0"/>
                <a:ea typeface="Aptos" panose="020B0004020202020204" pitchFamily="34" charset="0"/>
              </a:rPr>
              <a:t>nd</a:t>
            </a:r>
            <a:r>
              <a:rPr lang="en-US" sz="4000" dirty="0">
                <a:solidFill>
                  <a:srgbClr val="000000"/>
                </a:solidFill>
                <a:latin typeface="Calibri" panose="020F0502020204030204" pitchFamily="34" charset="0"/>
                <a:ea typeface="Aptos" panose="020B0004020202020204" pitchFamily="34" charset="0"/>
              </a:rPr>
              <a:t> Grade, 3</a:t>
            </a:r>
            <a:r>
              <a:rPr lang="en-US" sz="4000" baseline="30000" dirty="0">
                <a:solidFill>
                  <a:srgbClr val="000000"/>
                </a:solidFill>
                <a:latin typeface="Calibri" panose="020F0502020204030204" pitchFamily="34" charset="0"/>
                <a:ea typeface="Aptos" panose="020B0004020202020204" pitchFamily="34" charset="0"/>
              </a:rPr>
              <a:t>rd</a:t>
            </a:r>
            <a:r>
              <a:rPr lang="en-US" sz="4000" dirty="0">
                <a:solidFill>
                  <a:srgbClr val="000000"/>
                </a:solidFill>
                <a:latin typeface="Calibri" panose="020F0502020204030204" pitchFamily="34" charset="0"/>
                <a:ea typeface="Aptos" panose="020B0004020202020204" pitchFamily="34" charset="0"/>
              </a:rPr>
              <a:t> Grade, or 4</a:t>
            </a:r>
            <a:r>
              <a:rPr lang="en-US" sz="4000" baseline="30000" dirty="0">
                <a:solidFill>
                  <a:srgbClr val="000000"/>
                </a:solidFill>
                <a:latin typeface="Calibri" panose="020F0502020204030204" pitchFamily="34" charset="0"/>
                <a:ea typeface="Aptos" panose="020B0004020202020204" pitchFamily="34" charset="0"/>
              </a:rPr>
              <a:t>th</a:t>
            </a:r>
            <a:r>
              <a:rPr lang="en-US" sz="4000" dirty="0">
                <a:solidFill>
                  <a:srgbClr val="000000"/>
                </a:solidFill>
                <a:latin typeface="Calibri" panose="020F0502020204030204" pitchFamily="34" charset="0"/>
                <a:ea typeface="Aptos" panose="020B0004020202020204" pitchFamily="34" charset="0"/>
              </a:rPr>
              <a:t> Grade Essay and Artwork Contest.</a:t>
            </a:r>
            <a:r>
              <a:rPr lang="en-US" sz="4000" dirty="0">
                <a:solidFill>
                  <a:srgbClr val="000000"/>
                </a:solidFill>
                <a:effectLst/>
                <a:latin typeface="Calibri" panose="020F0502020204030204" pitchFamily="34" charset="0"/>
                <a:ea typeface="Aptos" panose="020B0004020202020204" pitchFamily="34" charset="0"/>
              </a:rPr>
              <a:t> </a:t>
            </a:r>
            <a:br>
              <a:rPr lang="en-US" sz="4000" dirty="0">
                <a:solidFill>
                  <a:srgbClr val="000000"/>
                </a:solidFill>
                <a:effectLst/>
                <a:latin typeface="Calibri" panose="020F0502020204030204" pitchFamily="34" charset="0"/>
                <a:ea typeface="Aptos" panose="020B0004020202020204" pitchFamily="34" charset="0"/>
              </a:rPr>
            </a:br>
            <a:endParaRPr lang="en-US" sz="4400" dirty="0">
              <a:solidFill>
                <a:srgbClr val="000000"/>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824418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D34951-A4B8-CB57-8C70-8BDE3ADA1620}"/>
              </a:ext>
            </a:extLst>
          </p:cNvPr>
          <p:cNvSpPr>
            <a:spLocks noGrp="1"/>
          </p:cNvSpPr>
          <p:nvPr>
            <p:ph idx="1"/>
          </p:nvPr>
        </p:nvSpPr>
        <p:spPr>
          <a:xfrm>
            <a:off x="690113" y="759125"/>
            <a:ext cx="10852029" cy="5503652"/>
          </a:xfrm>
        </p:spPr>
        <p:txBody>
          <a:bodyPr>
            <a:normAutofit fontScale="92500" lnSpcReduction="20000"/>
          </a:bodyPr>
          <a:lstStyle/>
          <a:p>
            <a:pPr marL="0" indent="0" algn="ctr">
              <a:buNone/>
            </a:pPr>
            <a:r>
              <a:rPr lang="en-US" sz="6600" b="1" dirty="0"/>
              <a:t>Thank You</a:t>
            </a:r>
          </a:p>
          <a:p>
            <a:pPr marL="0" indent="0" algn="ctr">
              <a:buNone/>
            </a:pPr>
            <a:endParaRPr lang="en-US" sz="6600" b="1" dirty="0"/>
          </a:p>
          <a:p>
            <a:pPr marL="0" indent="0" algn="ctr">
              <a:buNone/>
            </a:pPr>
            <a:r>
              <a:rPr lang="en-US" sz="10400" b="1" dirty="0"/>
              <a:t>Questions </a:t>
            </a:r>
          </a:p>
          <a:p>
            <a:pPr marL="0" indent="0" algn="ctr">
              <a:buNone/>
            </a:pPr>
            <a:r>
              <a:rPr lang="en-US" sz="10400" b="1" dirty="0"/>
              <a:t>or </a:t>
            </a:r>
          </a:p>
          <a:p>
            <a:pPr marL="0" indent="0" algn="ctr">
              <a:buNone/>
            </a:pPr>
            <a:r>
              <a:rPr lang="en-US" sz="10400" b="1" dirty="0"/>
              <a:t>Comments?</a:t>
            </a:r>
          </a:p>
        </p:txBody>
      </p:sp>
    </p:spTree>
    <p:extLst>
      <p:ext uri="{BB962C8B-B14F-4D97-AF65-F5344CB8AC3E}">
        <p14:creationId xmlns:p14="http://schemas.microsoft.com/office/powerpoint/2010/main" val="63512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E1C39-C70E-B05A-0344-DADD03346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6A71C-CDDE-806B-659D-D57A05B792AF}"/>
              </a:ext>
            </a:extLst>
          </p:cNvPr>
          <p:cNvSpPr>
            <a:spLocks noGrp="1"/>
          </p:cNvSpPr>
          <p:nvPr>
            <p:ph type="title"/>
          </p:nvPr>
        </p:nvSpPr>
        <p:spPr>
          <a:xfrm>
            <a:off x="709521" y="862642"/>
            <a:ext cx="10772955" cy="2725947"/>
          </a:xfrm>
        </p:spPr>
        <p:txBody>
          <a:bodyPr>
            <a:noAutofit/>
          </a:bodyPr>
          <a:lstStyle/>
          <a:p>
            <a:pPr algn="ctr"/>
            <a:r>
              <a:rPr lang="en-US" sz="6000" b="1" dirty="0"/>
              <a:t>2026  4</a:t>
            </a:r>
            <a:r>
              <a:rPr lang="en-US" sz="6000" b="1" baseline="30000" dirty="0"/>
              <a:t>th</a:t>
            </a:r>
            <a:r>
              <a:rPr lang="en-US" sz="6000" b="1" dirty="0"/>
              <a:t>  Grade Essay and Artwork Contest </a:t>
            </a:r>
          </a:p>
        </p:txBody>
      </p:sp>
      <p:pic>
        <p:nvPicPr>
          <p:cNvPr id="1026" name="Picture 2">
            <a:extLst>
              <a:ext uri="{FF2B5EF4-FFF2-40B4-BE49-F238E27FC236}">
                <a16:creationId xmlns:a16="http://schemas.microsoft.com/office/drawing/2014/main" id="{DCA5ABBF-25A2-E33C-0E83-EBF8DD301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214" y="3825635"/>
            <a:ext cx="20383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BF25FB-E30E-7401-52DD-D50EE8EC8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089" y="3825635"/>
            <a:ext cx="20383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2690307-A107-152B-786D-F5CDB10D2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965" y="3825635"/>
            <a:ext cx="203835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658F5C-A7D4-89F5-3C56-2D1CB1916F8A}"/>
              </a:ext>
            </a:extLst>
          </p:cNvPr>
          <p:cNvSpPr txBox="1"/>
          <p:nvPr/>
        </p:nvSpPr>
        <p:spPr>
          <a:xfrm>
            <a:off x="820496" y="3219257"/>
            <a:ext cx="3216216" cy="369332"/>
          </a:xfrm>
          <a:prstGeom prst="rect">
            <a:avLst/>
          </a:prstGeom>
          <a:noFill/>
        </p:spPr>
        <p:txBody>
          <a:bodyPr wrap="square" rtlCol="0">
            <a:spAutoFit/>
          </a:bodyPr>
          <a:lstStyle/>
          <a:p>
            <a:r>
              <a:rPr lang="en-US" b="1" dirty="0"/>
              <a:t>2025 - 1</a:t>
            </a:r>
            <a:r>
              <a:rPr lang="en-US" b="1" baseline="30000" dirty="0"/>
              <a:t>st</a:t>
            </a:r>
            <a:r>
              <a:rPr lang="en-US" b="1" dirty="0"/>
              <a:t> Place National FCE </a:t>
            </a:r>
          </a:p>
        </p:txBody>
      </p:sp>
      <p:sp>
        <p:nvSpPr>
          <p:cNvPr id="7" name="TextBox 6">
            <a:extLst>
              <a:ext uri="{FF2B5EF4-FFF2-40B4-BE49-F238E27FC236}">
                <a16:creationId xmlns:a16="http://schemas.microsoft.com/office/drawing/2014/main" id="{55617E40-E686-CF22-6768-441C3941B343}"/>
              </a:ext>
            </a:extLst>
          </p:cNvPr>
          <p:cNvSpPr txBox="1"/>
          <p:nvPr/>
        </p:nvSpPr>
        <p:spPr>
          <a:xfrm>
            <a:off x="4483039" y="3260785"/>
            <a:ext cx="3216216" cy="369332"/>
          </a:xfrm>
          <a:prstGeom prst="rect">
            <a:avLst/>
          </a:prstGeom>
          <a:noFill/>
        </p:spPr>
        <p:txBody>
          <a:bodyPr wrap="square" rtlCol="0">
            <a:spAutoFit/>
          </a:bodyPr>
          <a:lstStyle/>
          <a:p>
            <a:r>
              <a:rPr lang="en-US" b="1" dirty="0"/>
              <a:t>2025 - 2</a:t>
            </a:r>
            <a:r>
              <a:rPr lang="en-US" b="1" baseline="30000" dirty="0"/>
              <a:t>nd</a:t>
            </a:r>
            <a:r>
              <a:rPr lang="en-US" b="1" dirty="0"/>
              <a:t> Place National FCE</a:t>
            </a:r>
          </a:p>
        </p:txBody>
      </p:sp>
      <p:sp>
        <p:nvSpPr>
          <p:cNvPr id="10" name="TextBox 9">
            <a:extLst>
              <a:ext uri="{FF2B5EF4-FFF2-40B4-BE49-F238E27FC236}">
                <a16:creationId xmlns:a16="http://schemas.microsoft.com/office/drawing/2014/main" id="{DBCA4CBD-8DE7-71B8-82F7-89FF2C581045}"/>
              </a:ext>
            </a:extLst>
          </p:cNvPr>
          <p:cNvSpPr txBox="1"/>
          <p:nvPr/>
        </p:nvSpPr>
        <p:spPr>
          <a:xfrm>
            <a:off x="8591909" y="3260785"/>
            <a:ext cx="3216216" cy="369332"/>
          </a:xfrm>
          <a:prstGeom prst="rect">
            <a:avLst/>
          </a:prstGeom>
          <a:noFill/>
        </p:spPr>
        <p:txBody>
          <a:bodyPr wrap="square" rtlCol="0">
            <a:spAutoFit/>
          </a:bodyPr>
          <a:lstStyle/>
          <a:p>
            <a:r>
              <a:rPr lang="en-US" b="1" dirty="0"/>
              <a:t>2025 - 3</a:t>
            </a:r>
            <a:r>
              <a:rPr lang="en-US" b="1" baseline="30000" dirty="0"/>
              <a:t>rd</a:t>
            </a:r>
            <a:r>
              <a:rPr lang="en-US" b="1" dirty="0"/>
              <a:t> Place National FCE</a:t>
            </a:r>
          </a:p>
        </p:txBody>
      </p:sp>
    </p:spTree>
    <p:extLst>
      <p:ext uri="{BB962C8B-B14F-4D97-AF65-F5344CB8AC3E}">
        <p14:creationId xmlns:p14="http://schemas.microsoft.com/office/powerpoint/2010/main" val="1506543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A83DE-0021-246F-3393-D2D9660D18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37A516-074C-EFD7-2437-7AE0DD3F077E}"/>
              </a:ext>
            </a:extLst>
          </p:cNvPr>
          <p:cNvSpPr txBox="1"/>
          <p:nvPr/>
        </p:nvSpPr>
        <p:spPr>
          <a:xfrm>
            <a:off x="460076" y="1737507"/>
            <a:ext cx="11395493" cy="4401205"/>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rgbClr val="000000"/>
                </a:solidFill>
                <a:latin typeface="Calibri" panose="020F0502020204030204" pitchFamily="34" charset="0"/>
              </a:rPr>
              <a:t>The yearly theme for the 4th Grade Essay and Artwork contest changes each year. </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The theme for the 2026 4</a:t>
            </a:r>
            <a:r>
              <a:rPr lang="en-US" sz="4000" baseline="30000" dirty="0">
                <a:solidFill>
                  <a:srgbClr val="000000"/>
                </a:solidFill>
                <a:latin typeface="Calibri" panose="020F0502020204030204" pitchFamily="34" charset="0"/>
              </a:rPr>
              <a:t>th</a:t>
            </a:r>
            <a:r>
              <a:rPr lang="en-US" sz="4000" dirty="0">
                <a:solidFill>
                  <a:srgbClr val="000000"/>
                </a:solidFill>
                <a:latin typeface="Calibri" panose="020F0502020204030204" pitchFamily="34" charset="0"/>
              </a:rPr>
              <a:t> Grade Essay and Artwork Contest is </a:t>
            </a:r>
            <a:r>
              <a:rPr lang="en-US" sz="4000" b="1" dirty="0">
                <a:solidFill>
                  <a:srgbClr val="000000"/>
                </a:solidFill>
                <a:latin typeface="Calibri" panose="020F0502020204030204" pitchFamily="34" charset="0"/>
              </a:rPr>
              <a:t>“Respect”</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Each state sets their own deadline for submission.</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 The deadline to submit the State winner to National FCE is </a:t>
            </a:r>
            <a:r>
              <a:rPr lang="en-US" sz="4000" b="1" dirty="0">
                <a:solidFill>
                  <a:srgbClr val="000000"/>
                </a:solidFill>
                <a:latin typeface="Calibri" panose="020F0502020204030204" pitchFamily="34" charset="0"/>
              </a:rPr>
              <a:t>April 15, 2026.  </a:t>
            </a:r>
          </a:p>
        </p:txBody>
      </p:sp>
      <p:sp>
        <p:nvSpPr>
          <p:cNvPr id="5" name="TextBox 4">
            <a:extLst>
              <a:ext uri="{FF2B5EF4-FFF2-40B4-BE49-F238E27FC236}">
                <a16:creationId xmlns:a16="http://schemas.microsoft.com/office/drawing/2014/main" id="{6235B208-2279-1A03-FFDB-9CADD4BEEEFD}"/>
              </a:ext>
            </a:extLst>
          </p:cNvPr>
          <p:cNvSpPr txBox="1"/>
          <p:nvPr/>
        </p:nvSpPr>
        <p:spPr>
          <a:xfrm>
            <a:off x="336431" y="414068"/>
            <a:ext cx="1139549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The </a:t>
            </a:r>
            <a:r>
              <a:rPr lang="en-US" sz="4000" b="1" dirty="0">
                <a:solidFill>
                  <a:srgbClr val="000000"/>
                </a:solidFill>
                <a:latin typeface="Calibri" panose="020F0502020204030204" pitchFamily="34" charset="0"/>
                <a:ea typeface="Aptos" panose="020B0004020202020204" pitchFamily="34" charset="0"/>
              </a:rPr>
              <a:t>4</a:t>
            </a:r>
            <a:r>
              <a:rPr lang="en-US" sz="4000" b="1" baseline="30000" dirty="0">
                <a:solidFill>
                  <a:srgbClr val="000000"/>
                </a:solidFill>
                <a:latin typeface="Calibri" panose="020F0502020204030204" pitchFamily="34" charset="0"/>
                <a:ea typeface="Aptos" panose="020B0004020202020204" pitchFamily="34" charset="0"/>
              </a:rPr>
              <a:t>th</a:t>
            </a:r>
            <a:r>
              <a:rPr lang="en-US" sz="4000" b="1" dirty="0">
                <a:solidFill>
                  <a:srgbClr val="000000"/>
                </a:solidFill>
                <a:latin typeface="Calibri" panose="020F0502020204030204" pitchFamily="34" charset="0"/>
                <a:ea typeface="Aptos" panose="020B0004020202020204" pitchFamily="34" charset="0"/>
              </a:rPr>
              <a:t> </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rPr>
              <a:t> Grade Essay </a:t>
            </a:r>
            <a:r>
              <a:rPr lang="en-US" sz="4000" b="1" dirty="0">
                <a:solidFill>
                  <a:srgbClr val="000000"/>
                </a:solidFill>
                <a:latin typeface="Calibri" panose="020F0502020204030204" pitchFamily="34" charset="0"/>
                <a:ea typeface="Aptos" panose="020B0004020202020204" pitchFamily="34" charset="0"/>
              </a:rPr>
              <a:t>and Artwork Contest is both a State and National Contest</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mn-cs"/>
            </a:endParaRPr>
          </a:p>
        </p:txBody>
      </p:sp>
      <p:pic>
        <p:nvPicPr>
          <p:cNvPr id="2050" name="Picture 2" descr="Respect Clip Art at Clker.com - vector clip art online ...">
            <a:extLst>
              <a:ext uri="{FF2B5EF4-FFF2-40B4-BE49-F238E27FC236}">
                <a16:creationId xmlns:a16="http://schemas.microsoft.com/office/drawing/2014/main" id="{05AB8179-F2BE-A437-D67E-76CE93194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9414" y="2614669"/>
            <a:ext cx="1406155" cy="13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7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BFFE8-82A6-A445-A9C2-D40E5294A7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4E8DC3-DEE9-93DB-2043-38421CD4B019}"/>
              </a:ext>
            </a:extLst>
          </p:cNvPr>
          <p:cNvSpPr txBox="1"/>
          <p:nvPr/>
        </p:nvSpPr>
        <p:spPr>
          <a:xfrm>
            <a:off x="342182" y="341546"/>
            <a:ext cx="11337984" cy="6247864"/>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rgbClr val="000000"/>
                </a:solidFill>
                <a:latin typeface="Calibri" panose="020F0502020204030204" pitchFamily="34" charset="0"/>
              </a:rPr>
              <a:t>Contestants write an essay on the 2026 theme of </a:t>
            </a:r>
            <a:r>
              <a:rPr lang="en-US" sz="4000" b="1" dirty="0">
                <a:solidFill>
                  <a:srgbClr val="000000"/>
                </a:solidFill>
                <a:latin typeface="Calibri" panose="020F0502020204030204" pitchFamily="34" charset="0"/>
              </a:rPr>
              <a:t>“Respect” </a:t>
            </a:r>
            <a:r>
              <a:rPr lang="en-US" sz="4000" dirty="0">
                <a:solidFill>
                  <a:srgbClr val="000000"/>
                </a:solidFill>
                <a:latin typeface="Calibri" panose="020F0502020204030204" pitchFamily="34" charset="0"/>
              </a:rPr>
              <a:t>and draw artwork depicting what the theme means to them. </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Contestants can do the contest at school, home or any other place. </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Winners and placers of the contests can be  awarded a certificate and monetary award at the County and State.  </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Winners and placers are awarded a certificate and monetary award at the National level. </a:t>
            </a:r>
          </a:p>
        </p:txBody>
      </p:sp>
    </p:spTree>
    <p:extLst>
      <p:ext uri="{BB962C8B-B14F-4D97-AF65-F5344CB8AC3E}">
        <p14:creationId xmlns:p14="http://schemas.microsoft.com/office/powerpoint/2010/main" val="169059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A4C42-6003-8861-257E-AC7A6D99A8C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72ECC5-C0F3-863E-8774-0E6D59DCB2E5}"/>
              </a:ext>
            </a:extLst>
          </p:cNvPr>
          <p:cNvSpPr txBox="1"/>
          <p:nvPr/>
        </p:nvSpPr>
        <p:spPr>
          <a:xfrm>
            <a:off x="342182" y="341546"/>
            <a:ext cx="11130950" cy="9941183"/>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rgbClr val="000000"/>
                </a:solidFill>
                <a:latin typeface="Calibri" panose="020F0502020204030204" pitchFamily="34" charset="0"/>
              </a:rPr>
              <a:t>Complete rules can be located on the State and National FCE 4</a:t>
            </a:r>
            <a:r>
              <a:rPr lang="en-US" sz="4000" baseline="30000" dirty="0">
                <a:solidFill>
                  <a:srgbClr val="000000"/>
                </a:solidFill>
                <a:latin typeface="Calibri" panose="020F0502020204030204" pitchFamily="34" charset="0"/>
              </a:rPr>
              <a:t>th</a:t>
            </a:r>
            <a:r>
              <a:rPr lang="en-US" sz="4000" dirty="0">
                <a:solidFill>
                  <a:srgbClr val="000000"/>
                </a:solidFill>
                <a:latin typeface="Calibri" panose="020F0502020204030204" pitchFamily="34" charset="0"/>
              </a:rPr>
              <a:t> Grade Essay and Artwork Contest can be found on the National  FCE website </a:t>
            </a:r>
            <a:r>
              <a:rPr lang="en-US" sz="4000" dirty="0">
                <a:solidFill>
                  <a:srgbClr val="000000"/>
                </a:solidFill>
                <a:latin typeface="Calibri" panose="020F0502020204030204" pitchFamily="34" charset="0"/>
                <a:hlinkClick r:id="rId2"/>
              </a:rPr>
              <a:t>https://www.nafce.org/resourcelibrary</a:t>
            </a:r>
            <a:endParaRPr lang="en-US" sz="4000" dirty="0">
              <a:solidFill>
                <a:srgbClr val="000000"/>
              </a:solidFill>
              <a:latin typeface="Calibri" panose="020F0502020204030204" pitchFamily="34" charset="0"/>
            </a:endParaRPr>
          </a:p>
          <a:p>
            <a:pPr marL="571500" indent="-571500">
              <a:buFont typeface="Arial" panose="020B0604020202020204" pitchFamily="34" charset="0"/>
              <a:buChar char="•"/>
            </a:pPr>
            <a:r>
              <a:rPr lang="en-US" sz="4000" dirty="0">
                <a:solidFill>
                  <a:srgbClr val="000000"/>
                </a:solidFill>
                <a:latin typeface="Calibri" panose="020F0502020204030204" pitchFamily="34" charset="0"/>
              </a:rPr>
              <a:t>The theme for the </a:t>
            </a:r>
            <a:r>
              <a:rPr lang="en-US" sz="4000" b="1" dirty="0">
                <a:solidFill>
                  <a:srgbClr val="FF0000"/>
                </a:solidFill>
                <a:latin typeface="Calibri" panose="020F0502020204030204" pitchFamily="34" charset="0"/>
              </a:rPr>
              <a:t>2025</a:t>
            </a:r>
            <a:r>
              <a:rPr lang="en-US" sz="4000" dirty="0">
                <a:solidFill>
                  <a:srgbClr val="000000"/>
                </a:solidFill>
                <a:latin typeface="Calibri" panose="020F0502020204030204" pitchFamily="34" charset="0"/>
              </a:rPr>
              <a:t> 4</a:t>
            </a:r>
            <a:r>
              <a:rPr lang="en-US" sz="4000" baseline="30000" dirty="0">
                <a:solidFill>
                  <a:srgbClr val="000000"/>
                </a:solidFill>
                <a:latin typeface="Calibri" panose="020F0502020204030204" pitchFamily="34" charset="0"/>
              </a:rPr>
              <a:t>th</a:t>
            </a:r>
            <a:r>
              <a:rPr lang="en-US" sz="4000" dirty="0">
                <a:solidFill>
                  <a:srgbClr val="000000"/>
                </a:solidFill>
                <a:latin typeface="Calibri" panose="020F0502020204030204" pitchFamily="34" charset="0"/>
              </a:rPr>
              <a:t> Grade Essay and Artwork Contest </a:t>
            </a:r>
            <a:r>
              <a:rPr lang="en-US" sz="4000" b="1" dirty="0">
                <a:solidFill>
                  <a:srgbClr val="FF0000"/>
                </a:solidFill>
                <a:latin typeface="Calibri" panose="020F0502020204030204" pitchFamily="34" charset="0"/>
              </a:rPr>
              <a:t>was</a:t>
            </a:r>
            <a:r>
              <a:rPr lang="en-US" sz="4000" b="1" dirty="0">
                <a:solidFill>
                  <a:srgbClr val="000000"/>
                </a:solidFill>
                <a:latin typeface="Calibri" panose="020F0502020204030204" pitchFamily="34" charset="0"/>
              </a:rPr>
              <a:t> </a:t>
            </a:r>
            <a:r>
              <a:rPr lang="en-US" sz="4000" dirty="0">
                <a:solidFill>
                  <a:srgbClr val="000000"/>
                </a:solidFill>
                <a:latin typeface="Calibri" panose="020F0502020204030204" pitchFamily="34" charset="0"/>
              </a:rPr>
              <a:t>“</a:t>
            </a:r>
            <a:r>
              <a:rPr lang="en-US" sz="4000" b="1" dirty="0">
                <a:solidFill>
                  <a:srgbClr val="000000"/>
                </a:solidFill>
                <a:latin typeface="Calibri" panose="020F0502020204030204" pitchFamily="34" charset="0"/>
              </a:rPr>
              <a:t>Trustworthiness</a:t>
            </a:r>
            <a:r>
              <a:rPr lang="en-US" sz="4000" dirty="0">
                <a:solidFill>
                  <a:srgbClr val="000000"/>
                </a:solidFill>
                <a:latin typeface="Calibri" panose="020F0502020204030204" pitchFamily="34" charset="0"/>
              </a:rPr>
              <a:t>”</a:t>
            </a:r>
          </a:p>
          <a:p>
            <a:pPr marL="571500" indent="-571500">
              <a:buFont typeface="Arial" panose="020B0604020202020204" pitchFamily="34" charset="0"/>
              <a:buChar char="•"/>
            </a:pPr>
            <a:r>
              <a:rPr lang="en-US" sz="4000" dirty="0">
                <a:solidFill>
                  <a:srgbClr val="000000"/>
                </a:solidFill>
                <a:latin typeface="Calibri" panose="020F0502020204030204" pitchFamily="34" charset="0"/>
              </a:rPr>
              <a:t>Pictures of the placers, essays, and pictures of the artwork can be found on the National FCE website at </a:t>
            </a:r>
            <a:r>
              <a:rPr lang="en-US" sz="4000" dirty="0">
                <a:solidFill>
                  <a:srgbClr val="000000"/>
                </a:solidFill>
                <a:latin typeface="Calibri" panose="020F0502020204030204" pitchFamily="34" charset="0"/>
                <a:hlinkClick r:id="rId3"/>
              </a:rPr>
              <a:t>https://www.nafce.org/2025-essay-and-art-work-winners</a:t>
            </a:r>
            <a:endParaRPr lang="en-US" sz="4000" dirty="0">
              <a:solidFill>
                <a:srgbClr val="000000"/>
              </a:solidFill>
              <a:latin typeface="Calibri" panose="020F0502020204030204" pitchFamily="34" charset="0"/>
            </a:endParaRPr>
          </a:p>
          <a:p>
            <a:pPr marL="571500" indent="-571500">
              <a:buFont typeface="Arial" panose="020B0604020202020204" pitchFamily="34" charset="0"/>
              <a:buChar char="•"/>
            </a:pPr>
            <a:endParaRPr lang="en-US" sz="4000" dirty="0">
              <a:solidFill>
                <a:srgbClr val="000000"/>
              </a:solidFill>
              <a:latin typeface="Calibri" panose="020F0502020204030204" pitchFamily="34" charset="0"/>
            </a:endParaRPr>
          </a:p>
          <a:p>
            <a:pPr marL="571500" indent="-571500">
              <a:buFont typeface="Arial" panose="020B0604020202020204" pitchFamily="34" charset="0"/>
              <a:buChar char="•"/>
            </a:pPr>
            <a:endParaRPr lang="en-US" sz="4000" b="1" dirty="0">
              <a:solidFill>
                <a:srgbClr val="0070C0"/>
              </a:solidFill>
              <a:latin typeface="Calibri" panose="020F0502020204030204" pitchFamily="34" charset="0"/>
            </a:endParaRPr>
          </a:p>
          <a:p>
            <a:endParaRPr lang="en-US" sz="4000" b="1" dirty="0">
              <a:solidFill>
                <a:srgbClr val="0070C0"/>
              </a:solidFill>
              <a:latin typeface="Calibri" panose="020F0502020204030204" pitchFamily="34" charset="0"/>
            </a:endParaRPr>
          </a:p>
          <a:p>
            <a:endParaRPr lang="en-US" sz="4000" b="1" dirty="0">
              <a:solidFill>
                <a:srgbClr val="0070C0"/>
              </a:solidFill>
              <a:latin typeface="Calibri" panose="020F0502020204030204" pitchFamily="34" charset="0"/>
            </a:endParaRPr>
          </a:p>
          <a:p>
            <a:pPr marL="571500" indent="-571500">
              <a:buFont typeface="Arial" panose="020B0604020202020204" pitchFamily="34" charset="0"/>
              <a:buChar char="•"/>
            </a:pPr>
            <a:endParaRPr lang="en-US" sz="4000" b="1" dirty="0">
              <a:solidFill>
                <a:srgbClr val="0070C0"/>
              </a:solidFill>
              <a:latin typeface="Calibri" panose="020F0502020204030204" pitchFamily="34" charset="0"/>
            </a:endParaRPr>
          </a:p>
          <a:p>
            <a:pPr marL="571500" indent="-571500">
              <a:buFont typeface="Arial" panose="020B0604020202020204" pitchFamily="34" charset="0"/>
              <a:buChar char="•"/>
            </a:pPr>
            <a:endParaRPr lang="en-US" sz="40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7158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977</TotalTime>
  <Words>2352</Words>
  <Application>Microsoft Office PowerPoint</Application>
  <PresentationFormat>Widescreen</PresentationFormat>
  <Paragraphs>114</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Aptos</vt:lpstr>
      <vt:lpstr>Aptos Display</vt:lpstr>
      <vt:lpstr>Arial</vt:lpstr>
      <vt:lpstr>Calibri</vt:lpstr>
      <vt:lpstr>Office Theme</vt:lpstr>
      <vt:lpstr>Introducing the  2026 State and National FCE   Essay Contests </vt:lpstr>
      <vt:lpstr>PowerPoint Presentation</vt:lpstr>
      <vt:lpstr>2026  2nd and 3rd Grade Essay and Artwork Contests</vt:lpstr>
      <vt:lpstr>PowerPoint Presentation</vt:lpstr>
      <vt:lpstr>PowerPoint Presentation</vt:lpstr>
      <vt:lpstr>2026  4th  Grade Essay and Artwork Contest </vt:lpstr>
      <vt:lpstr>PowerPoint Presentation</vt:lpstr>
      <vt:lpstr>PowerPoint Presentation</vt:lpstr>
      <vt:lpstr>PowerPoint Presentation</vt:lpstr>
      <vt:lpstr>2026 High School Age  Essay and Artwork Contest </vt:lpstr>
      <vt:lpstr>Throughout the years there have been discussions across the USA about producing some way of involving and introducing young adults into the National Association for Family and Community Education (FCE). </vt:lpstr>
      <vt:lpstr>It was way past time to introduce and invite young adults into FCE. Something needed to be done. </vt:lpstr>
      <vt:lpstr>Oregon FCE came up with a means of making it happen.  </vt:lpstr>
      <vt:lpstr>Oregon FCE sponsored the  first High School Age Essay  Contest in 2024 and proposed  that it become a National Contest.   The National FCE Board approved it and it became a State and National Contest in 2025</vt:lpstr>
      <vt:lpstr>All of the forms and information  for the 2025 National FCE High School Age CHARACTER COUNTS!® Essay Contest can be located on the National FCE website https://www.nafce.org/resourcelibrary </vt:lpstr>
      <vt:lpstr>These are generic forms and will need to be formatted for each State Contest.  Instructions for editing the generic forms are also located on the website.  You can see a formatted, and completed,  contest form for Oregon FCE at www.oregon-fce.org.   </vt:lpstr>
      <vt:lpstr>Two brochures relating to the contest are available including the National FCE “Generic” version and the Oregon FCE version.  https://www.oregon-fce.org/hs-age-essay-contests  https://www.nafce.org/resourcelibrary  </vt:lpstr>
      <vt:lpstr>PowerPoint Presentation</vt:lpstr>
      <vt:lpstr>PowerPoint Presentation</vt:lpstr>
      <vt:lpstr>PowerPoint Presentation</vt:lpstr>
      <vt:lpstr>PowerPoint Presentation</vt:lpstr>
      <vt:lpstr>PowerPoint Presentation</vt:lpstr>
      <vt:lpstr> 2026 High School Age Essay Instructions  Using the theme for the 2026 Contest (Respect), the writer of the Essay must discuss ideas and thoughts about the following: </vt:lpstr>
      <vt:lpstr> 2026 High School Age Essay Instructions (cont.)  1.How did  Respect affect our communities, at the local, state, national and world level, in the past?  </vt:lpstr>
      <vt:lpstr>2026 High School Age Essay Instructions (cont.)  2.How does Respect  affect our communities, at the local, state, national and world level, in the present? </vt:lpstr>
      <vt:lpstr>2026 High School Age Essay Instructions (cont.)  3.How will Respect  affect our communities, at the local, state, national and world level, in the future? </vt:lpstr>
      <vt:lpstr>2026 High School Age Essay Instructions (cont.)  4.How does, and will,  Respect, affect you personally  now and in the future?</vt:lpstr>
      <vt:lpstr>2026 High School Age Contest Judging and Scoring  • Judging will be on the following: 10% on the Application form, 80% on the Essay, and 10% on the FCE Knowledge Quiz.  </vt:lpstr>
      <vt:lpstr>High School Age Contest Judging and Scoring (cont.)  • A scoring guide and scoring rubric  (included) will be used for the  judging of the contest. Please  read over it carefully for full details  on scoring criteria.  </vt:lpstr>
      <vt:lpstr>Contest Judging and Scoring (cont.)  • Judging of all forms, FCE Quizzes, and Essays will be done by at least 3 people. </vt:lpstr>
      <vt:lpstr>High School Age State Essay Contest (Name of State) Association for Family and Community Education  Each State FCE Contest runs from April 1, 2025, to March 1, 2026. All State contest Applications, Essays, and FCE Knowledge Quizzes, must reach the State Contest Coordinator on or before March 1, 2026. (Suggested deadline) Late, or incomplete entries, will NOT be accepted. </vt:lpstr>
      <vt:lpstr>  The State winners and placers of the State contest will be announced by April 15, 2026, or sooner if judging is completed.   All Application Forms, Essays, and FCE Knowledge Quizzes, can be submitted via mail, email, or in person to the State Contest Coordinator</vt:lpstr>
      <vt:lpstr>   State Contest Coordinator Name ________________________________________ Mailing address ______________________________ City ________________________________________ State ________ Zip ______ Phone number _______________________________ Email________________________________________  **(Each state must provide their own Contest Coordinator) </vt:lpstr>
      <vt:lpstr>    Contact your State Contest Coordinator or Scott Teeples, National Contest Coordinator, email: sfteeples@outlook.com, phone: 541-891-6456 if you have any questions.    </vt:lpstr>
      <vt:lpstr>      State FCE monetary award funds will be of the following amounts: • State 1st Place: $ __________ (check with each state for amount) • State 2nd Place: $ __________ (check with each state for amount) • State 3rd Place: $ __________ (check with each state for amount) </vt:lpstr>
      <vt:lpstr> All 1st Place State winners, with completed forms  must be submitted to National FCE Headquarters on or before   April 15, 2026. </vt:lpstr>
      <vt:lpstr>2026 High School Age National Essay Contest The rules and guidelines for the National (and State) FCE High School Age Essay Contest, other than due dates, are the same.    National FCE monetary award funds ** will be of the following amounts: • National 1st Place: $500.00 • National 2nd Place: $300.00 • National 3rd Place: $200.00</vt:lpstr>
      <vt:lpstr>  ** Award funds will be  donated by Keeper’s Corner LLC – Antique, Craft and Collectible Mall – located in Klamath Falls, Oregon; Bonnie and Scott Teeples – plus donations from others, when given. National FCE funds will not be used. </vt:lpstr>
      <vt:lpstr> FCE Knowledge Quiz (10% of contest) (to be filled out, answered, and submitted by contestant)   This FCE Knowledge Quiz, along with the Application, the Essay, and other necessary forms must be submitted on or before March 1, 2025 (suggested deadline) to the State Association Coordinator. </vt:lpstr>
      <vt:lpstr>Information to answer these questions can be located on the National FCE website www.nafce.org. Contestants can also use any internet resources,  ask FCE members, friends, family or whoever for information. (This is an “open book” quiz).</vt:lpstr>
      <vt:lpstr>  High School Age FCE Knowledge Quiz Questions:  1. What does the acronym FCE stand for? </vt:lpstr>
      <vt:lpstr>   High School Age FCE Knowledge Quiz Questions:  2. In what year was the National FCE organization and your State FCE organization organized? (If your state does not have FCE, write “NA.”)  National organization ___________  State organization ______________ </vt:lpstr>
      <vt:lpstr>  High School Age FCE Knowledge Quiz Questions:  3. Who was the first president of National FCE? Who is the current president of National FCE?  Who is the current president of your State FCE? (If your state does have FCE, write “NA.”)   First National President __________________  Current National President ________________  Current State President __________________ </vt:lpstr>
      <vt:lpstr>  High School Age FCE Knowledge Quiz Questions:  4. Write the National FCE Mission Statement.</vt:lpstr>
      <vt:lpstr>High School Age FCE Knowledge Quiz Questions:  5. Write the National FCE Creed.  </vt:lpstr>
      <vt:lpstr> High School Age FCE Knowledge Quiz Questions:  6. What are 6 things that FCE does?  A.   B.   C.   D.  E.   F. </vt:lpstr>
      <vt:lpstr>High School Age FCE Knowledge Quiz Questions:  7. What is the name of the yearly National FCE Contest that is designed and held for 4th grade students? </vt:lpstr>
      <vt:lpstr>High School Age FCE Knowledge Quiz Questions:  8. Where was the 2025 National FCE Conference held?  City _________________, State ________</vt:lpstr>
      <vt:lpstr> High School Age FCE Knowledge Quiz Questions:  9. What is the name of the 2025, High School Age Essay and Contest Winner and what state did they come from?  Name _______________________________  State ________________________________ </vt:lpstr>
      <vt:lpstr>High School Age FCE Knowledge Quiz Questions:  10. List 6 states that currently have FCE.  A.   B.  C.  D.  E.  F.  </vt:lpstr>
      <vt:lpstr>PowerPoint Presentation</vt:lpstr>
      <vt:lpstr>Please contact Scott Teeples, 2026 National FCE High School Age Essay Contest Coordinator, Phone/Text: 541-891-6456; Email: sfteeples@.outlook.com or sfteeples@charter.net, if you have any questions.  You can also contact him if you have questions about the 2nd Grade, 3rd Grade, or 4th Grade Essay and Artwork Contest.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Teeples</dc:creator>
  <cp:lastModifiedBy>Scott Teeples</cp:lastModifiedBy>
  <cp:revision>1</cp:revision>
  <dcterms:created xsi:type="dcterms:W3CDTF">2024-07-18T12:51:41Z</dcterms:created>
  <dcterms:modified xsi:type="dcterms:W3CDTF">2025-09-02T00:22:46Z</dcterms:modified>
</cp:coreProperties>
</file>