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7" r:id="rId1"/>
  </p:sldMasterIdLst>
  <p:notesMasterIdLst>
    <p:notesMasterId r:id="rId64"/>
  </p:notesMasterIdLst>
  <p:sldIdLst>
    <p:sldId id="256" r:id="rId2"/>
    <p:sldId id="257" r:id="rId3"/>
    <p:sldId id="336" r:id="rId4"/>
    <p:sldId id="290" r:id="rId5"/>
    <p:sldId id="337" r:id="rId6"/>
    <p:sldId id="338" r:id="rId7"/>
    <p:sldId id="339" r:id="rId8"/>
    <p:sldId id="340" r:id="rId9"/>
    <p:sldId id="341" r:id="rId10"/>
    <p:sldId id="343" r:id="rId11"/>
    <p:sldId id="344" r:id="rId12"/>
    <p:sldId id="346" r:id="rId13"/>
    <p:sldId id="347" r:id="rId14"/>
    <p:sldId id="348" r:id="rId15"/>
    <p:sldId id="349" r:id="rId16"/>
    <p:sldId id="350" r:id="rId17"/>
    <p:sldId id="351" r:id="rId18"/>
    <p:sldId id="352" r:id="rId19"/>
    <p:sldId id="354" r:id="rId20"/>
    <p:sldId id="353" r:id="rId21"/>
    <p:sldId id="355" r:id="rId22"/>
    <p:sldId id="357" r:id="rId23"/>
    <p:sldId id="397" r:id="rId24"/>
    <p:sldId id="356" r:id="rId25"/>
    <p:sldId id="359" r:id="rId26"/>
    <p:sldId id="358" r:id="rId27"/>
    <p:sldId id="360" r:id="rId28"/>
    <p:sldId id="361" r:id="rId29"/>
    <p:sldId id="362" r:id="rId30"/>
    <p:sldId id="363" r:id="rId31"/>
    <p:sldId id="364" r:id="rId32"/>
    <p:sldId id="366" r:id="rId33"/>
    <p:sldId id="365" r:id="rId34"/>
    <p:sldId id="367" r:id="rId35"/>
    <p:sldId id="368" r:id="rId36"/>
    <p:sldId id="369" r:id="rId37"/>
    <p:sldId id="370" r:id="rId38"/>
    <p:sldId id="371" r:id="rId39"/>
    <p:sldId id="372" r:id="rId40"/>
    <p:sldId id="373" r:id="rId41"/>
    <p:sldId id="374" r:id="rId42"/>
    <p:sldId id="375" r:id="rId43"/>
    <p:sldId id="376" r:id="rId44"/>
    <p:sldId id="377" r:id="rId45"/>
    <p:sldId id="378" r:id="rId46"/>
    <p:sldId id="379" r:id="rId47"/>
    <p:sldId id="380" r:id="rId48"/>
    <p:sldId id="381" r:id="rId49"/>
    <p:sldId id="382" r:id="rId50"/>
    <p:sldId id="384" r:id="rId51"/>
    <p:sldId id="385" r:id="rId52"/>
    <p:sldId id="386" r:id="rId53"/>
    <p:sldId id="387" r:id="rId54"/>
    <p:sldId id="388" r:id="rId55"/>
    <p:sldId id="389" r:id="rId56"/>
    <p:sldId id="390" r:id="rId57"/>
    <p:sldId id="391" r:id="rId58"/>
    <p:sldId id="392" r:id="rId59"/>
    <p:sldId id="393" r:id="rId60"/>
    <p:sldId id="394" r:id="rId61"/>
    <p:sldId id="396" r:id="rId62"/>
    <p:sldId id="335" r:id="rId6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DF2010-CE7A-43A8-AB3E-EE1E9BF5E446}" v="1" dt="2023-10-02T03:05:53.7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59" autoAdjust="0"/>
    <p:restoredTop sz="92607" autoAdjust="0"/>
  </p:normalViewPr>
  <p:slideViewPr>
    <p:cSldViewPr snapToGrid="0">
      <p:cViewPr varScale="1">
        <p:scale>
          <a:sx n="63" d="100"/>
          <a:sy n="63" d="100"/>
        </p:scale>
        <p:origin x="103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ott Teeples" userId="d10d1ca6b42c3bca" providerId="LiveId" clId="{F5908B8E-7DB2-45B7-8B17-51386687087B}"/>
    <pc:docChg chg="undo custSel addSld delSld modSld sldOrd">
      <pc:chgData name="Scott Teeples" userId="d10d1ca6b42c3bca" providerId="LiveId" clId="{F5908B8E-7DB2-45B7-8B17-51386687087B}" dt="2022-08-03T01:02:59.371" v="10342" actId="47"/>
      <pc:docMkLst>
        <pc:docMk/>
      </pc:docMkLst>
      <pc:sldChg chg="addSp delSp modSp mod modAnim">
        <pc:chgData name="Scott Teeples" userId="d10d1ca6b42c3bca" providerId="LiveId" clId="{F5908B8E-7DB2-45B7-8B17-51386687087B}" dt="2022-03-19T00:27:14.514" v="10321" actId="207"/>
        <pc:sldMkLst>
          <pc:docMk/>
          <pc:sldMk cId="992605720" sldId="256"/>
        </pc:sldMkLst>
        <pc:spChg chg="mod">
          <ac:chgData name="Scott Teeples" userId="d10d1ca6b42c3bca" providerId="LiveId" clId="{F5908B8E-7DB2-45B7-8B17-51386687087B}" dt="2022-03-19T00:27:14.514" v="10321" actId="207"/>
          <ac:spMkLst>
            <pc:docMk/>
            <pc:sldMk cId="992605720" sldId="256"/>
            <ac:spMk id="6" creationId="{573D7E16-067F-4660-9D43-DCD22F07F483}"/>
          </ac:spMkLst>
        </pc:spChg>
        <pc:spChg chg="add del mod">
          <ac:chgData name="Scott Teeples" userId="d10d1ca6b42c3bca" providerId="LiveId" clId="{F5908B8E-7DB2-45B7-8B17-51386687087B}" dt="2022-03-09T03:57:44.154" v="90" actId="478"/>
          <ac:spMkLst>
            <pc:docMk/>
            <pc:sldMk cId="992605720" sldId="256"/>
            <ac:spMk id="11" creationId="{9F7C9666-9C5E-4A6B-9F6D-27EDF5885811}"/>
          </ac:spMkLst>
        </pc:spChg>
        <pc:spChg chg="add mod">
          <ac:chgData name="Scott Teeples" userId="d10d1ca6b42c3bca" providerId="LiveId" clId="{F5908B8E-7DB2-45B7-8B17-51386687087B}" dt="2022-03-09T03:54:38.757" v="81" actId="571"/>
          <ac:spMkLst>
            <pc:docMk/>
            <pc:sldMk cId="992605720" sldId="256"/>
            <ac:spMk id="12" creationId="{08CF7EEF-78DA-49CA-8454-99826B7C6481}"/>
          </ac:spMkLst>
        </pc:spChg>
        <pc:spChg chg="add mod">
          <ac:chgData name="Scott Teeples" userId="d10d1ca6b42c3bca" providerId="LiveId" clId="{F5908B8E-7DB2-45B7-8B17-51386687087B}" dt="2022-03-09T03:57:59.755" v="91" actId="1076"/>
          <ac:spMkLst>
            <pc:docMk/>
            <pc:sldMk cId="992605720" sldId="256"/>
            <ac:spMk id="14" creationId="{3293D4F4-E7F6-41FC-BFA5-AD0182AE727B}"/>
          </ac:spMkLst>
        </pc:spChg>
      </pc:sldChg>
      <pc:sldChg chg="addSp modSp mod modAnim">
        <pc:chgData name="Scott Teeples" userId="d10d1ca6b42c3bca" providerId="LiveId" clId="{F5908B8E-7DB2-45B7-8B17-51386687087B}" dt="2022-03-18T23:33:14.524" v="10196" actId="255"/>
        <pc:sldMkLst>
          <pc:docMk/>
          <pc:sldMk cId="2186190389" sldId="257"/>
        </pc:sldMkLst>
        <pc:spChg chg="add mod">
          <ac:chgData name="Scott Teeples" userId="d10d1ca6b42c3bca" providerId="LiveId" clId="{F5908B8E-7DB2-45B7-8B17-51386687087B}" dt="2022-03-09T03:55:54.866" v="86" actId="1076"/>
          <ac:spMkLst>
            <pc:docMk/>
            <pc:sldMk cId="2186190389" sldId="257"/>
            <ac:spMk id="3" creationId="{2E1B09BD-907D-4011-B97F-C02AF19E9218}"/>
          </ac:spMkLst>
        </pc:spChg>
        <pc:spChg chg="add mod">
          <ac:chgData name="Scott Teeples" userId="d10d1ca6b42c3bca" providerId="LiveId" clId="{F5908B8E-7DB2-45B7-8B17-51386687087B}" dt="2022-03-18T23:33:14.524" v="10196" actId="255"/>
          <ac:spMkLst>
            <pc:docMk/>
            <pc:sldMk cId="2186190389" sldId="257"/>
            <ac:spMk id="4" creationId="{5E947EC4-9E6A-427A-9708-FB52A78D81C0}"/>
          </ac:spMkLst>
        </pc:spChg>
      </pc:sldChg>
      <pc:sldChg chg="del">
        <pc:chgData name="Scott Teeples" userId="d10d1ca6b42c3bca" providerId="LiveId" clId="{F5908B8E-7DB2-45B7-8B17-51386687087B}" dt="2022-03-09T02:22:14.408" v="0" actId="2696"/>
        <pc:sldMkLst>
          <pc:docMk/>
          <pc:sldMk cId="361198839" sldId="258"/>
        </pc:sldMkLst>
      </pc:sldChg>
      <pc:sldChg chg="addSp delSp modSp add mod modAnim">
        <pc:chgData name="Scott Teeples" userId="d10d1ca6b42c3bca" providerId="LiveId" clId="{F5908B8E-7DB2-45B7-8B17-51386687087B}" dt="2022-03-18T23:33:51.671" v="10197" actId="255"/>
        <pc:sldMkLst>
          <pc:docMk/>
          <pc:sldMk cId="1851077132" sldId="258"/>
        </pc:sldMkLst>
        <pc:spChg chg="add mod">
          <ac:chgData name="Scott Teeples" userId="d10d1ca6b42c3bca" providerId="LiveId" clId="{F5908B8E-7DB2-45B7-8B17-51386687087B}" dt="2022-03-12T20:18:52.498" v="2673" actId="1076"/>
          <ac:spMkLst>
            <pc:docMk/>
            <pc:sldMk cId="1851077132" sldId="258"/>
            <ac:spMk id="2" creationId="{A3E95EFA-5593-4CF4-BB8A-3B6480F4A53F}"/>
          </ac:spMkLst>
        </pc:spChg>
        <pc:spChg chg="add del mod">
          <ac:chgData name="Scott Teeples" userId="d10d1ca6b42c3bca" providerId="LiveId" clId="{F5908B8E-7DB2-45B7-8B17-51386687087B}" dt="2022-03-12T05:06:45.154" v="134" actId="767"/>
          <ac:spMkLst>
            <pc:docMk/>
            <pc:sldMk cId="1851077132" sldId="258"/>
            <ac:spMk id="2" creationId="{B27BFE9A-BA16-4968-9626-5E618E1D0C75}"/>
          </ac:spMkLst>
        </pc:spChg>
        <pc:spChg chg="add del mod">
          <ac:chgData name="Scott Teeples" userId="d10d1ca6b42c3bca" providerId="LiveId" clId="{F5908B8E-7DB2-45B7-8B17-51386687087B}" dt="2022-03-12T05:08:48.994" v="142"/>
          <ac:spMkLst>
            <pc:docMk/>
            <pc:sldMk cId="1851077132" sldId="258"/>
            <ac:spMk id="4" creationId="{358DDE6A-B8D9-4D38-BCE5-B22D1EF34843}"/>
          </ac:spMkLst>
        </pc:spChg>
        <pc:spChg chg="add mod">
          <ac:chgData name="Scott Teeples" userId="d10d1ca6b42c3bca" providerId="LiveId" clId="{F5908B8E-7DB2-45B7-8B17-51386687087B}" dt="2022-03-18T23:33:51.671" v="10197" actId="255"/>
          <ac:spMkLst>
            <pc:docMk/>
            <pc:sldMk cId="1851077132" sldId="258"/>
            <ac:spMk id="5" creationId="{91B027D6-F084-4F4D-AFA3-DB450196B475}"/>
          </ac:spMkLst>
        </pc:spChg>
      </pc:sldChg>
      <pc:sldChg chg="addSp modSp add mod modClrScheme chgLayout">
        <pc:chgData name="Scott Teeples" userId="d10d1ca6b42c3bca" providerId="LiveId" clId="{F5908B8E-7DB2-45B7-8B17-51386687087B}" dt="2022-03-12T19:29:39.633" v="1296" actId="255"/>
        <pc:sldMkLst>
          <pc:docMk/>
          <pc:sldMk cId="1554245500" sldId="259"/>
        </pc:sldMkLst>
        <pc:spChg chg="add mod ord">
          <ac:chgData name="Scott Teeples" userId="d10d1ca6b42c3bca" providerId="LiveId" clId="{F5908B8E-7DB2-45B7-8B17-51386687087B}" dt="2022-03-12T19:29:39.633" v="1296" actId="255"/>
          <ac:spMkLst>
            <pc:docMk/>
            <pc:sldMk cId="1554245500" sldId="259"/>
            <ac:spMk id="2" creationId="{978FDE54-8F4B-4F02-B825-CB648CB080F5}"/>
          </ac:spMkLst>
        </pc:spChg>
        <pc:spChg chg="add mod">
          <ac:chgData name="Scott Teeples" userId="d10d1ca6b42c3bca" providerId="LiveId" clId="{F5908B8E-7DB2-45B7-8B17-51386687087B}" dt="2022-03-12T05:25:50.079" v="382" actId="14100"/>
          <ac:spMkLst>
            <pc:docMk/>
            <pc:sldMk cId="1554245500" sldId="259"/>
            <ac:spMk id="6" creationId="{237B4891-69B3-4920-914A-9C209607A79F}"/>
          </ac:spMkLst>
        </pc:spChg>
        <pc:picChg chg="add mod">
          <ac:chgData name="Scott Teeples" userId="d10d1ca6b42c3bca" providerId="LiveId" clId="{F5908B8E-7DB2-45B7-8B17-51386687087B}" dt="2022-03-12T05:25:55.036" v="383" actId="14100"/>
          <ac:picMkLst>
            <pc:docMk/>
            <pc:sldMk cId="1554245500" sldId="259"/>
            <ac:picMk id="5" creationId="{24857339-6629-4077-9F5D-65FC19498576}"/>
          </ac:picMkLst>
        </pc:picChg>
      </pc:sldChg>
      <pc:sldChg chg="add del">
        <pc:chgData name="Scott Teeples" userId="d10d1ca6b42c3bca" providerId="LiveId" clId="{F5908B8E-7DB2-45B7-8B17-51386687087B}" dt="2022-03-12T05:32:36.147" v="410" actId="2696"/>
        <pc:sldMkLst>
          <pc:docMk/>
          <pc:sldMk cId="1453683466" sldId="260"/>
        </pc:sldMkLst>
      </pc:sldChg>
      <pc:sldChg chg="addSp modSp add del mod modClrScheme modAnim chgLayout">
        <pc:chgData name="Scott Teeples" userId="d10d1ca6b42c3bca" providerId="LiveId" clId="{F5908B8E-7DB2-45B7-8B17-51386687087B}" dt="2022-03-12T05:32:19.617" v="408" actId="2696"/>
        <pc:sldMkLst>
          <pc:docMk/>
          <pc:sldMk cId="648167397" sldId="261"/>
        </pc:sldMkLst>
        <pc:spChg chg="add mod ord">
          <ac:chgData name="Scott Teeples" userId="d10d1ca6b42c3bca" providerId="LiveId" clId="{F5908B8E-7DB2-45B7-8B17-51386687087B}" dt="2022-03-12T05:31:24.452" v="405" actId="14100"/>
          <ac:spMkLst>
            <pc:docMk/>
            <pc:sldMk cId="648167397" sldId="261"/>
            <ac:spMk id="2" creationId="{B14E1E0D-28D8-40E6-A639-CCAD9482D73C}"/>
          </ac:spMkLst>
        </pc:spChg>
      </pc:sldChg>
      <pc:sldChg chg="addSp delSp modSp add del mod modClrScheme chgLayout">
        <pc:chgData name="Scott Teeples" userId="d10d1ca6b42c3bca" providerId="LiveId" clId="{F5908B8E-7DB2-45B7-8B17-51386687087B}" dt="2022-03-12T06:12:29.278" v="700" actId="2696"/>
        <pc:sldMkLst>
          <pc:docMk/>
          <pc:sldMk cId="3876288404" sldId="261"/>
        </pc:sldMkLst>
        <pc:spChg chg="add mod ord">
          <ac:chgData name="Scott Teeples" userId="d10d1ca6b42c3bca" providerId="LiveId" clId="{F5908B8E-7DB2-45B7-8B17-51386687087B}" dt="2022-03-12T06:10:19.147" v="525" actId="14100"/>
          <ac:spMkLst>
            <pc:docMk/>
            <pc:sldMk cId="3876288404" sldId="261"/>
            <ac:spMk id="2" creationId="{2A3D0909-63FF-4AD8-B1D1-CA61C2088069}"/>
          </ac:spMkLst>
        </pc:spChg>
        <pc:spChg chg="add del mod">
          <ac:chgData name="Scott Teeples" userId="d10d1ca6b42c3bca" providerId="LiveId" clId="{F5908B8E-7DB2-45B7-8B17-51386687087B}" dt="2022-03-12T06:12:23.014" v="699" actId="5793"/>
          <ac:spMkLst>
            <pc:docMk/>
            <pc:sldMk cId="3876288404" sldId="261"/>
            <ac:spMk id="4" creationId="{D46028D5-CD84-4588-A23E-5C6F18240DAE}"/>
          </ac:spMkLst>
        </pc:spChg>
        <pc:spChg chg="add del mod">
          <ac:chgData name="Scott Teeples" userId="d10d1ca6b42c3bca" providerId="LiveId" clId="{F5908B8E-7DB2-45B7-8B17-51386687087B}" dt="2022-03-12T06:10:29.640" v="529" actId="21"/>
          <ac:spMkLst>
            <pc:docMk/>
            <pc:sldMk cId="3876288404" sldId="261"/>
            <ac:spMk id="5" creationId="{180A3211-B9FA-462C-8A4B-74ED8FC4FC40}"/>
          </ac:spMkLst>
        </pc:spChg>
        <pc:spChg chg="add del mod">
          <ac:chgData name="Scott Teeples" userId="d10d1ca6b42c3bca" providerId="LiveId" clId="{F5908B8E-7DB2-45B7-8B17-51386687087B}" dt="2022-03-12T06:11:01.026" v="641" actId="21"/>
          <ac:spMkLst>
            <pc:docMk/>
            <pc:sldMk cId="3876288404" sldId="261"/>
            <ac:spMk id="6" creationId="{459B3490-2A46-4783-A6F6-C2E3F1FEB05A}"/>
          </ac:spMkLst>
        </pc:spChg>
        <pc:spChg chg="add del">
          <ac:chgData name="Scott Teeples" userId="d10d1ca6b42c3bca" providerId="LiveId" clId="{F5908B8E-7DB2-45B7-8B17-51386687087B}" dt="2022-03-12T06:12:19.041" v="695"/>
          <ac:spMkLst>
            <pc:docMk/>
            <pc:sldMk cId="3876288404" sldId="261"/>
            <ac:spMk id="7" creationId="{859EF5B2-6E8F-4D01-8DC0-781BD3344FC0}"/>
          </ac:spMkLst>
        </pc:spChg>
        <pc:spChg chg="add del">
          <ac:chgData name="Scott Teeples" userId="d10d1ca6b42c3bca" providerId="LiveId" clId="{F5908B8E-7DB2-45B7-8B17-51386687087B}" dt="2022-03-12T06:12:19.041" v="695"/>
          <ac:spMkLst>
            <pc:docMk/>
            <pc:sldMk cId="3876288404" sldId="261"/>
            <ac:spMk id="8" creationId="{064A2CC1-6227-4C9A-A067-E2790DE469A9}"/>
          </ac:spMkLst>
        </pc:spChg>
        <pc:spChg chg="add del">
          <ac:chgData name="Scott Teeples" userId="d10d1ca6b42c3bca" providerId="LiveId" clId="{F5908B8E-7DB2-45B7-8B17-51386687087B}" dt="2022-03-12T06:12:19.041" v="695"/>
          <ac:spMkLst>
            <pc:docMk/>
            <pc:sldMk cId="3876288404" sldId="261"/>
            <ac:spMk id="9" creationId="{EFE310C8-0D02-47AE-A9AB-F51A64717917}"/>
          </ac:spMkLst>
        </pc:spChg>
        <pc:spChg chg="add del mod">
          <ac:chgData name="Scott Teeples" userId="d10d1ca6b42c3bca" providerId="LiveId" clId="{F5908B8E-7DB2-45B7-8B17-51386687087B}" dt="2022-03-12T06:12:17.854" v="694"/>
          <ac:spMkLst>
            <pc:docMk/>
            <pc:sldMk cId="3876288404" sldId="261"/>
            <ac:spMk id="10" creationId="{17ED9301-DAB2-47BF-8C64-B9FBB026491C}"/>
          </ac:spMkLst>
        </pc:spChg>
        <pc:spChg chg="add del mod">
          <ac:chgData name="Scott Teeples" userId="d10d1ca6b42c3bca" providerId="LiveId" clId="{F5908B8E-7DB2-45B7-8B17-51386687087B}" dt="2022-03-12T06:12:17.854" v="694"/>
          <ac:spMkLst>
            <pc:docMk/>
            <pc:sldMk cId="3876288404" sldId="261"/>
            <ac:spMk id="11" creationId="{35C8DAE2-3D78-4628-B807-B6A8A4765476}"/>
          </ac:spMkLst>
        </pc:spChg>
        <pc:spChg chg="add del mod">
          <ac:chgData name="Scott Teeples" userId="d10d1ca6b42c3bca" providerId="LiveId" clId="{F5908B8E-7DB2-45B7-8B17-51386687087B}" dt="2022-03-12T06:12:17.854" v="694"/>
          <ac:spMkLst>
            <pc:docMk/>
            <pc:sldMk cId="3876288404" sldId="261"/>
            <ac:spMk id="12" creationId="{0C8F5B90-EDA2-4659-A199-327D8E931E0B}"/>
          </ac:spMkLst>
        </pc:spChg>
      </pc:sldChg>
      <pc:sldChg chg="addSp modSp add mod ord modAnim">
        <pc:chgData name="Scott Teeples" userId="d10d1ca6b42c3bca" providerId="LiveId" clId="{F5908B8E-7DB2-45B7-8B17-51386687087B}" dt="2022-03-18T23:55:35.909" v="10247"/>
        <pc:sldMkLst>
          <pc:docMk/>
          <pc:sldMk cId="1283743682" sldId="262"/>
        </pc:sldMkLst>
        <pc:spChg chg="add mod">
          <ac:chgData name="Scott Teeples" userId="d10d1ca6b42c3bca" providerId="LiveId" clId="{F5908B8E-7DB2-45B7-8B17-51386687087B}" dt="2022-03-18T23:46:33.755" v="10233" actId="255"/>
          <ac:spMkLst>
            <pc:docMk/>
            <pc:sldMk cId="1283743682" sldId="262"/>
            <ac:spMk id="2" creationId="{3CF9E5DC-C43B-4C12-A7A5-DE0CEC1E40C7}"/>
          </ac:spMkLst>
        </pc:spChg>
      </pc:sldChg>
      <pc:sldChg chg="addSp modSp add mod ord modAnim">
        <pc:chgData name="Scott Teeples" userId="d10d1ca6b42c3bca" providerId="LiveId" clId="{F5908B8E-7DB2-45B7-8B17-51386687087B}" dt="2022-03-18T23:35:00.812" v="10199" actId="255"/>
        <pc:sldMkLst>
          <pc:docMk/>
          <pc:sldMk cId="2473521156" sldId="263"/>
        </pc:sldMkLst>
        <pc:spChg chg="add mod">
          <ac:chgData name="Scott Teeples" userId="d10d1ca6b42c3bca" providerId="LiveId" clId="{F5908B8E-7DB2-45B7-8B17-51386687087B}" dt="2022-03-18T23:35:00.812" v="10199" actId="255"/>
          <ac:spMkLst>
            <pc:docMk/>
            <pc:sldMk cId="2473521156" sldId="263"/>
            <ac:spMk id="2" creationId="{32EEE27C-8223-4958-83F2-59269ED37537}"/>
          </ac:spMkLst>
        </pc:spChg>
      </pc:sldChg>
      <pc:sldChg chg="modSp add modAnim">
        <pc:chgData name="Scott Teeples" userId="d10d1ca6b42c3bca" providerId="LiveId" clId="{F5908B8E-7DB2-45B7-8B17-51386687087B}" dt="2022-03-19T00:29:44.528" v="10322" actId="2711"/>
        <pc:sldMkLst>
          <pc:docMk/>
          <pc:sldMk cId="2098404473" sldId="264"/>
        </pc:sldMkLst>
        <pc:spChg chg="mod">
          <ac:chgData name="Scott Teeples" userId="d10d1ca6b42c3bca" providerId="LiveId" clId="{F5908B8E-7DB2-45B7-8B17-51386687087B}" dt="2022-03-19T00:29:44.528" v="10322" actId="2711"/>
          <ac:spMkLst>
            <pc:docMk/>
            <pc:sldMk cId="2098404473" sldId="264"/>
            <ac:spMk id="2" creationId="{32EEE27C-8223-4958-83F2-59269ED37537}"/>
          </ac:spMkLst>
        </pc:spChg>
      </pc:sldChg>
      <pc:sldChg chg="modSp add modAnim">
        <pc:chgData name="Scott Teeples" userId="d10d1ca6b42c3bca" providerId="LiveId" clId="{F5908B8E-7DB2-45B7-8B17-51386687087B}" dt="2022-03-18T23:36:35.916" v="10201" actId="255"/>
        <pc:sldMkLst>
          <pc:docMk/>
          <pc:sldMk cId="320984989" sldId="265"/>
        </pc:sldMkLst>
        <pc:spChg chg="mod">
          <ac:chgData name="Scott Teeples" userId="d10d1ca6b42c3bca" providerId="LiveId" clId="{F5908B8E-7DB2-45B7-8B17-51386687087B}" dt="2022-03-18T23:36:35.916" v="10201" actId="255"/>
          <ac:spMkLst>
            <pc:docMk/>
            <pc:sldMk cId="320984989" sldId="265"/>
            <ac:spMk id="2" creationId="{32EEE27C-8223-4958-83F2-59269ED37537}"/>
          </ac:spMkLst>
        </pc:spChg>
      </pc:sldChg>
      <pc:sldChg chg="modSp add mod modAnim">
        <pc:chgData name="Scott Teeples" userId="d10d1ca6b42c3bca" providerId="LiveId" clId="{F5908B8E-7DB2-45B7-8B17-51386687087B}" dt="2022-03-18T23:36:56.578" v="10202" actId="255"/>
        <pc:sldMkLst>
          <pc:docMk/>
          <pc:sldMk cId="983194506" sldId="266"/>
        </pc:sldMkLst>
        <pc:spChg chg="mod">
          <ac:chgData name="Scott Teeples" userId="d10d1ca6b42c3bca" providerId="LiveId" clId="{F5908B8E-7DB2-45B7-8B17-51386687087B}" dt="2022-03-18T23:36:56.578" v="10202" actId="255"/>
          <ac:spMkLst>
            <pc:docMk/>
            <pc:sldMk cId="983194506" sldId="266"/>
            <ac:spMk id="2" creationId="{32EEE27C-8223-4958-83F2-59269ED37537}"/>
          </ac:spMkLst>
        </pc:spChg>
      </pc:sldChg>
      <pc:sldChg chg="modSp add mod modAnim">
        <pc:chgData name="Scott Teeples" userId="d10d1ca6b42c3bca" providerId="LiveId" clId="{F5908B8E-7DB2-45B7-8B17-51386687087B}" dt="2022-03-18T23:37:39.309" v="10207" actId="1076"/>
        <pc:sldMkLst>
          <pc:docMk/>
          <pc:sldMk cId="2225950294" sldId="267"/>
        </pc:sldMkLst>
        <pc:spChg chg="mod">
          <ac:chgData name="Scott Teeples" userId="d10d1ca6b42c3bca" providerId="LiveId" clId="{F5908B8E-7DB2-45B7-8B17-51386687087B}" dt="2022-03-18T23:37:39.309" v="10207" actId="1076"/>
          <ac:spMkLst>
            <pc:docMk/>
            <pc:sldMk cId="2225950294" sldId="267"/>
            <ac:spMk id="2" creationId="{32EEE27C-8223-4958-83F2-59269ED37537}"/>
          </ac:spMkLst>
        </pc:spChg>
      </pc:sldChg>
      <pc:sldChg chg="modSp add mod modAnim">
        <pc:chgData name="Scott Teeples" userId="d10d1ca6b42c3bca" providerId="LiveId" clId="{F5908B8E-7DB2-45B7-8B17-51386687087B}" dt="2022-03-18T23:38:02.304" v="10208" actId="255"/>
        <pc:sldMkLst>
          <pc:docMk/>
          <pc:sldMk cId="2334114211" sldId="268"/>
        </pc:sldMkLst>
        <pc:spChg chg="mod">
          <ac:chgData name="Scott Teeples" userId="d10d1ca6b42c3bca" providerId="LiveId" clId="{F5908B8E-7DB2-45B7-8B17-51386687087B}" dt="2022-03-18T23:38:02.304" v="10208" actId="255"/>
          <ac:spMkLst>
            <pc:docMk/>
            <pc:sldMk cId="2334114211" sldId="268"/>
            <ac:spMk id="2" creationId="{32EEE27C-8223-4958-83F2-59269ED37537}"/>
          </ac:spMkLst>
        </pc:spChg>
      </pc:sldChg>
      <pc:sldChg chg="addSp delSp modSp add mod modAnim">
        <pc:chgData name="Scott Teeples" userId="d10d1ca6b42c3bca" providerId="LiveId" clId="{F5908B8E-7DB2-45B7-8B17-51386687087B}" dt="2022-03-18T23:40:19.149" v="10215" actId="20577"/>
        <pc:sldMkLst>
          <pc:docMk/>
          <pc:sldMk cId="1510797735" sldId="269"/>
        </pc:sldMkLst>
        <pc:spChg chg="mod">
          <ac:chgData name="Scott Teeples" userId="d10d1ca6b42c3bca" providerId="LiveId" clId="{F5908B8E-7DB2-45B7-8B17-51386687087B}" dt="2022-03-13T03:31:39.936" v="3321" actId="1076"/>
          <ac:spMkLst>
            <pc:docMk/>
            <pc:sldMk cId="1510797735" sldId="269"/>
            <ac:spMk id="2" creationId="{32EEE27C-8223-4958-83F2-59269ED37537}"/>
          </ac:spMkLst>
        </pc:spChg>
        <pc:spChg chg="add del">
          <ac:chgData name="Scott Teeples" userId="d10d1ca6b42c3bca" providerId="LiveId" clId="{F5908B8E-7DB2-45B7-8B17-51386687087B}" dt="2022-03-12T06:06:18.202" v="509"/>
          <ac:spMkLst>
            <pc:docMk/>
            <pc:sldMk cId="1510797735" sldId="269"/>
            <ac:spMk id="4" creationId="{A6F90712-5A8D-4770-A909-D310C2778F7C}"/>
          </ac:spMkLst>
        </pc:spChg>
        <pc:spChg chg="add del">
          <ac:chgData name="Scott Teeples" userId="d10d1ca6b42c3bca" providerId="LiveId" clId="{F5908B8E-7DB2-45B7-8B17-51386687087B}" dt="2022-03-12T06:06:18.202" v="509"/>
          <ac:spMkLst>
            <pc:docMk/>
            <pc:sldMk cId="1510797735" sldId="269"/>
            <ac:spMk id="5" creationId="{F4594F37-75DD-4710-88F8-987E9F1294AD}"/>
          </ac:spMkLst>
        </pc:spChg>
        <pc:spChg chg="add">
          <ac:chgData name="Scott Teeples" userId="d10d1ca6b42c3bca" providerId="LiveId" clId="{F5908B8E-7DB2-45B7-8B17-51386687087B}" dt="2022-03-12T06:07:11.337" v="515"/>
          <ac:spMkLst>
            <pc:docMk/>
            <pc:sldMk cId="1510797735" sldId="269"/>
            <ac:spMk id="6" creationId="{5C1F2650-9ADE-494D-B7F5-5E749FE6F790}"/>
          </ac:spMkLst>
        </pc:spChg>
        <pc:spChg chg="add mod">
          <ac:chgData name="Scott Teeples" userId="d10d1ca6b42c3bca" providerId="LiveId" clId="{F5908B8E-7DB2-45B7-8B17-51386687087B}" dt="2022-03-18T23:40:19.149" v="10215" actId="20577"/>
          <ac:spMkLst>
            <pc:docMk/>
            <pc:sldMk cId="1510797735" sldId="269"/>
            <ac:spMk id="7" creationId="{05CD662A-A8D1-4C8D-B1CE-06E12B3A010C}"/>
          </ac:spMkLst>
        </pc:spChg>
        <pc:picChg chg="add del">
          <ac:chgData name="Scott Teeples" userId="d10d1ca6b42c3bca" providerId="LiveId" clId="{F5908B8E-7DB2-45B7-8B17-51386687087B}" dt="2022-03-12T06:06:18.202" v="509"/>
          <ac:picMkLst>
            <pc:docMk/>
            <pc:sldMk cId="1510797735" sldId="269"/>
            <ac:picMk id="2049" creationId="{843C20D7-7E41-4885-9407-880AB645DD8C}"/>
          </ac:picMkLst>
        </pc:picChg>
        <pc:picChg chg="add del mod">
          <ac:chgData name="Scott Teeples" userId="d10d1ca6b42c3bca" providerId="LiveId" clId="{F5908B8E-7DB2-45B7-8B17-51386687087B}" dt="2022-03-12T06:08:07.672" v="519" actId="21"/>
          <ac:picMkLst>
            <pc:docMk/>
            <pc:sldMk cId="1510797735" sldId="269"/>
            <ac:picMk id="2052" creationId="{C11DA382-F22C-4B3D-95DD-F248539A31BA}"/>
          </ac:picMkLst>
        </pc:picChg>
      </pc:sldChg>
      <pc:sldChg chg="addSp delSp modSp add mod modAnim">
        <pc:chgData name="Scott Teeples" userId="d10d1ca6b42c3bca" providerId="LiveId" clId="{F5908B8E-7DB2-45B7-8B17-51386687087B}" dt="2022-03-18T23:38:39.030" v="10210" actId="255"/>
        <pc:sldMkLst>
          <pc:docMk/>
          <pc:sldMk cId="637552314" sldId="270"/>
        </pc:sldMkLst>
        <pc:spChg chg="add mod">
          <ac:chgData name="Scott Teeples" userId="d10d1ca6b42c3bca" providerId="LiveId" clId="{F5908B8E-7DB2-45B7-8B17-51386687087B}" dt="2022-03-18T23:38:39.030" v="10210" actId="255"/>
          <ac:spMkLst>
            <pc:docMk/>
            <pc:sldMk cId="637552314" sldId="270"/>
            <ac:spMk id="2" creationId="{B836C03F-8896-4B2B-94EC-A1968C185EBE}"/>
          </ac:spMkLst>
        </pc:spChg>
        <pc:spChg chg="add del">
          <ac:chgData name="Scott Teeples" userId="d10d1ca6b42c3bca" providerId="LiveId" clId="{F5908B8E-7DB2-45B7-8B17-51386687087B}" dt="2022-03-12T06:14:09.763" v="704"/>
          <ac:spMkLst>
            <pc:docMk/>
            <pc:sldMk cId="637552314" sldId="270"/>
            <ac:spMk id="4" creationId="{9F7E527A-B608-47A3-83E1-D521C6D2A0B7}"/>
          </ac:spMkLst>
        </pc:spChg>
        <pc:spChg chg="add del">
          <ac:chgData name="Scott Teeples" userId="d10d1ca6b42c3bca" providerId="LiveId" clId="{F5908B8E-7DB2-45B7-8B17-51386687087B}" dt="2022-03-12T06:14:09.763" v="704"/>
          <ac:spMkLst>
            <pc:docMk/>
            <pc:sldMk cId="637552314" sldId="270"/>
            <ac:spMk id="5" creationId="{61DCD1CB-EAC3-4424-AA7E-A8235B9C8729}"/>
          </ac:spMkLst>
        </pc:spChg>
        <pc:spChg chg="add del">
          <ac:chgData name="Scott Teeples" userId="d10d1ca6b42c3bca" providerId="LiveId" clId="{F5908B8E-7DB2-45B7-8B17-51386687087B}" dt="2022-03-12T06:14:09.763" v="704"/>
          <ac:spMkLst>
            <pc:docMk/>
            <pc:sldMk cId="637552314" sldId="270"/>
            <ac:spMk id="6" creationId="{66507C88-9C3F-49A1-B09F-56C3BF7A1A3E}"/>
          </ac:spMkLst>
        </pc:spChg>
        <pc:spChg chg="add mod">
          <ac:chgData name="Scott Teeples" userId="d10d1ca6b42c3bca" providerId="LiveId" clId="{F5908B8E-7DB2-45B7-8B17-51386687087B}" dt="2022-03-12T06:21:22.632" v="740" actId="1076"/>
          <ac:spMkLst>
            <pc:docMk/>
            <pc:sldMk cId="637552314" sldId="270"/>
            <ac:spMk id="8" creationId="{7DC0139B-3893-496E-8970-76DCB5BD7129}"/>
          </ac:spMkLst>
        </pc:spChg>
        <pc:picChg chg="add mod">
          <ac:chgData name="Scott Teeples" userId="d10d1ca6b42c3bca" providerId="LiveId" clId="{F5908B8E-7DB2-45B7-8B17-51386687087B}" dt="2022-03-12T06:20:26.249" v="736" actId="1076"/>
          <ac:picMkLst>
            <pc:docMk/>
            <pc:sldMk cId="637552314" sldId="270"/>
            <ac:picMk id="7" creationId="{D80B1B75-B09D-467B-B45F-C1B15E6997B1}"/>
          </ac:picMkLst>
        </pc:picChg>
      </pc:sldChg>
      <pc:sldChg chg="add del">
        <pc:chgData name="Scott Teeples" userId="d10d1ca6b42c3bca" providerId="LiveId" clId="{F5908B8E-7DB2-45B7-8B17-51386687087B}" dt="2022-03-19T00:12:22.501" v="10258" actId="2696"/>
        <pc:sldMkLst>
          <pc:docMk/>
          <pc:sldMk cId="2172386573" sldId="271"/>
        </pc:sldMkLst>
      </pc:sldChg>
      <pc:sldChg chg="add del">
        <pc:chgData name="Scott Teeples" userId="d10d1ca6b42c3bca" providerId="LiveId" clId="{F5908B8E-7DB2-45B7-8B17-51386687087B}" dt="2022-03-19T00:12:17.143" v="10257" actId="2696"/>
        <pc:sldMkLst>
          <pc:docMk/>
          <pc:sldMk cId="1716181793" sldId="272"/>
        </pc:sldMkLst>
      </pc:sldChg>
      <pc:sldChg chg="add del">
        <pc:chgData name="Scott Teeples" userId="d10d1ca6b42c3bca" providerId="LiveId" clId="{F5908B8E-7DB2-45B7-8B17-51386687087B}" dt="2022-03-19T00:12:11.785" v="10256" actId="2696"/>
        <pc:sldMkLst>
          <pc:docMk/>
          <pc:sldMk cId="1022592983" sldId="273"/>
        </pc:sldMkLst>
      </pc:sldChg>
      <pc:sldChg chg="add del">
        <pc:chgData name="Scott Teeples" userId="d10d1ca6b42c3bca" providerId="LiveId" clId="{F5908B8E-7DB2-45B7-8B17-51386687087B}" dt="2022-03-19T00:12:29.812" v="10259" actId="2696"/>
        <pc:sldMkLst>
          <pc:docMk/>
          <pc:sldMk cId="1438671339" sldId="274"/>
        </pc:sldMkLst>
      </pc:sldChg>
      <pc:sldChg chg="modSp add mod modAnim">
        <pc:chgData name="Scott Teeples" userId="d10d1ca6b42c3bca" providerId="LiveId" clId="{F5908B8E-7DB2-45B7-8B17-51386687087B}" dt="2022-03-18T23:39:14.055" v="10211" actId="20577"/>
        <pc:sldMkLst>
          <pc:docMk/>
          <pc:sldMk cId="762748916" sldId="275"/>
        </pc:sldMkLst>
        <pc:spChg chg="mod">
          <ac:chgData name="Scott Teeples" userId="d10d1ca6b42c3bca" providerId="LiveId" clId="{F5908B8E-7DB2-45B7-8B17-51386687087B}" dt="2022-03-18T23:39:14.055" v="10211" actId="20577"/>
          <ac:spMkLst>
            <pc:docMk/>
            <pc:sldMk cId="762748916" sldId="275"/>
            <ac:spMk id="2" creationId="{B836C03F-8896-4B2B-94EC-A1968C185EBE}"/>
          </ac:spMkLst>
        </pc:spChg>
      </pc:sldChg>
      <pc:sldChg chg="addSp delSp modSp add mod modAnim">
        <pc:chgData name="Scott Teeples" userId="d10d1ca6b42c3bca" providerId="LiveId" clId="{F5908B8E-7DB2-45B7-8B17-51386687087B}" dt="2022-03-18T23:39:37.549" v="10212" actId="255"/>
        <pc:sldMkLst>
          <pc:docMk/>
          <pc:sldMk cId="4095636370" sldId="276"/>
        </pc:sldMkLst>
        <pc:spChg chg="mod">
          <ac:chgData name="Scott Teeples" userId="d10d1ca6b42c3bca" providerId="LiveId" clId="{F5908B8E-7DB2-45B7-8B17-51386687087B}" dt="2022-03-18T23:39:37.549" v="10212" actId="255"/>
          <ac:spMkLst>
            <pc:docMk/>
            <pc:sldMk cId="4095636370" sldId="276"/>
            <ac:spMk id="2" creationId="{B836C03F-8896-4B2B-94EC-A1968C185EBE}"/>
          </ac:spMkLst>
        </pc:spChg>
        <pc:spChg chg="mod ord">
          <ac:chgData name="Scott Teeples" userId="d10d1ca6b42c3bca" providerId="LiveId" clId="{F5908B8E-7DB2-45B7-8B17-51386687087B}" dt="2022-03-12T17:49:18.443" v="774" actId="1076"/>
          <ac:spMkLst>
            <pc:docMk/>
            <pc:sldMk cId="4095636370" sldId="276"/>
            <ac:spMk id="8" creationId="{7DC0139B-3893-496E-8970-76DCB5BD7129}"/>
          </ac:spMkLst>
        </pc:spChg>
        <pc:picChg chg="add mod ord">
          <ac:chgData name="Scott Teeples" userId="d10d1ca6b42c3bca" providerId="LiveId" clId="{F5908B8E-7DB2-45B7-8B17-51386687087B}" dt="2022-03-12T17:49:05.975" v="772" actId="166"/>
          <ac:picMkLst>
            <pc:docMk/>
            <pc:sldMk cId="4095636370" sldId="276"/>
            <ac:picMk id="6" creationId="{E8B6D89F-4921-4DAC-B0FB-F577752587EE}"/>
          </ac:picMkLst>
        </pc:picChg>
        <pc:picChg chg="del">
          <ac:chgData name="Scott Teeples" userId="d10d1ca6b42c3bca" providerId="LiveId" clId="{F5908B8E-7DB2-45B7-8B17-51386687087B}" dt="2022-03-12T17:47:21.782" v="757" actId="21"/>
          <ac:picMkLst>
            <pc:docMk/>
            <pc:sldMk cId="4095636370" sldId="276"/>
            <ac:picMk id="7" creationId="{D80B1B75-B09D-467B-B45F-C1B15E6997B1}"/>
          </ac:picMkLst>
        </pc:picChg>
      </pc:sldChg>
      <pc:sldChg chg="addSp delSp modSp add mod modAnim">
        <pc:chgData name="Scott Teeples" userId="d10d1ca6b42c3bca" providerId="LiveId" clId="{F5908B8E-7DB2-45B7-8B17-51386687087B}" dt="2022-03-18T23:51:42.653" v="10238" actId="1076"/>
        <pc:sldMkLst>
          <pc:docMk/>
          <pc:sldMk cId="247980068" sldId="277"/>
        </pc:sldMkLst>
        <pc:spChg chg="mod">
          <ac:chgData name="Scott Teeples" userId="d10d1ca6b42c3bca" providerId="LiveId" clId="{F5908B8E-7DB2-45B7-8B17-51386687087B}" dt="2022-03-18T23:40:01.325" v="10214" actId="20577"/>
          <ac:spMkLst>
            <pc:docMk/>
            <pc:sldMk cId="247980068" sldId="277"/>
            <ac:spMk id="2" creationId="{B836C03F-8896-4B2B-94EC-A1968C185EBE}"/>
          </ac:spMkLst>
        </pc:spChg>
        <pc:spChg chg="del">
          <ac:chgData name="Scott Teeples" userId="d10d1ca6b42c3bca" providerId="LiveId" clId="{F5908B8E-7DB2-45B7-8B17-51386687087B}" dt="2022-03-12T17:57:26.557" v="784" actId="21"/>
          <ac:spMkLst>
            <pc:docMk/>
            <pc:sldMk cId="247980068" sldId="277"/>
            <ac:spMk id="8" creationId="{7DC0139B-3893-496E-8970-76DCB5BD7129}"/>
          </ac:spMkLst>
        </pc:spChg>
        <pc:spChg chg="add mod">
          <ac:chgData name="Scott Teeples" userId="d10d1ca6b42c3bca" providerId="LiveId" clId="{F5908B8E-7DB2-45B7-8B17-51386687087B}" dt="2022-03-18T23:51:42.653" v="10238" actId="1076"/>
          <ac:spMkLst>
            <pc:docMk/>
            <pc:sldMk cId="247980068" sldId="277"/>
            <ac:spMk id="9" creationId="{22F40F3D-B1D6-45B0-B6C4-7C8799AD71B1}"/>
          </ac:spMkLst>
        </pc:spChg>
        <pc:picChg chg="del mod">
          <ac:chgData name="Scott Teeples" userId="d10d1ca6b42c3bca" providerId="LiveId" clId="{F5908B8E-7DB2-45B7-8B17-51386687087B}" dt="2022-03-12T17:57:07.895" v="783" actId="21"/>
          <ac:picMkLst>
            <pc:docMk/>
            <pc:sldMk cId="247980068" sldId="277"/>
            <ac:picMk id="6" creationId="{E8B6D89F-4921-4DAC-B0FB-F577752587EE}"/>
          </ac:picMkLst>
        </pc:picChg>
        <pc:picChg chg="add mod">
          <ac:chgData name="Scott Teeples" userId="d10d1ca6b42c3bca" providerId="LiveId" clId="{F5908B8E-7DB2-45B7-8B17-51386687087B}" dt="2022-03-18T23:51:37.326" v="10236" actId="1076"/>
          <ac:picMkLst>
            <pc:docMk/>
            <pc:sldMk cId="247980068" sldId="277"/>
            <ac:picMk id="7" creationId="{A21462C5-9704-4F77-86C9-01F2F0FB4032}"/>
          </ac:picMkLst>
        </pc:picChg>
      </pc:sldChg>
      <pc:sldChg chg="add del">
        <pc:chgData name="Scott Teeples" userId="d10d1ca6b42c3bca" providerId="LiveId" clId="{F5908B8E-7DB2-45B7-8B17-51386687087B}" dt="2022-03-12T17:52:40.934" v="776" actId="2890"/>
        <pc:sldMkLst>
          <pc:docMk/>
          <pc:sldMk cId="2345474470" sldId="277"/>
        </pc:sldMkLst>
      </pc:sldChg>
      <pc:sldChg chg="modSp add mod modAnim">
        <pc:chgData name="Scott Teeples" userId="d10d1ca6b42c3bca" providerId="LiveId" clId="{F5908B8E-7DB2-45B7-8B17-51386687087B}" dt="2022-03-18T23:40:58.642" v="10217" actId="20577"/>
        <pc:sldMkLst>
          <pc:docMk/>
          <pc:sldMk cId="2231961924" sldId="278"/>
        </pc:sldMkLst>
        <pc:spChg chg="mod">
          <ac:chgData name="Scott Teeples" userId="d10d1ca6b42c3bca" providerId="LiveId" clId="{F5908B8E-7DB2-45B7-8B17-51386687087B}" dt="2022-03-18T23:40:58.642" v="10217" actId="20577"/>
          <ac:spMkLst>
            <pc:docMk/>
            <pc:sldMk cId="2231961924" sldId="278"/>
            <ac:spMk id="2" creationId="{B836C03F-8896-4B2B-94EC-A1968C185EBE}"/>
          </ac:spMkLst>
        </pc:spChg>
      </pc:sldChg>
      <pc:sldChg chg="addSp modSp add mod modAnim">
        <pc:chgData name="Scott Teeples" userId="d10d1ca6b42c3bca" providerId="LiveId" clId="{F5908B8E-7DB2-45B7-8B17-51386687087B}" dt="2022-03-18T23:41:21.746" v="10219" actId="20577"/>
        <pc:sldMkLst>
          <pc:docMk/>
          <pc:sldMk cId="2381783607" sldId="279"/>
        </pc:sldMkLst>
        <pc:spChg chg="mod">
          <ac:chgData name="Scott Teeples" userId="d10d1ca6b42c3bca" providerId="LiveId" clId="{F5908B8E-7DB2-45B7-8B17-51386687087B}" dt="2022-03-18T23:41:21.746" v="10219" actId="20577"/>
          <ac:spMkLst>
            <pc:docMk/>
            <pc:sldMk cId="2381783607" sldId="279"/>
            <ac:spMk id="2" creationId="{B836C03F-8896-4B2B-94EC-A1968C185EBE}"/>
          </ac:spMkLst>
        </pc:spChg>
        <pc:spChg chg="add mod">
          <ac:chgData name="Scott Teeples" userId="d10d1ca6b42c3bca" providerId="LiveId" clId="{F5908B8E-7DB2-45B7-8B17-51386687087B}" dt="2022-03-12T18:10:31.985" v="837" actId="1076"/>
          <ac:spMkLst>
            <pc:docMk/>
            <pc:sldMk cId="2381783607" sldId="279"/>
            <ac:spMk id="5" creationId="{71B68F97-7F55-4E7B-BF75-FED2154D7D58}"/>
          </ac:spMkLst>
        </pc:spChg>
        <pc:picChg chg="add mod">
          <ac:chgData name="Scott Teeples" userId="d10d1ca6b42c3bca" providerId="LiveId" clId="{F5908B8E-7DB2-45B7-8B17-51386687087B}" dt="2022-03-12T18:10:25.964" v="836" actId="1076"/>
          <ac:picMkLst>
            <pc:docMk/>
            <pc:sldMk cId="2381783607" sldId="279"/>
            <ac:picMk id="4" creationId="{DDD6D1C3-E51E-4DA8-84D1-926FAD0BA454}"/>
          </ac:picMkLst>
        </pc:picChg>
      </pc:sldChg>
      <pc:sldChg chg="modSp add mod modAnim">
        <pc:chgData name="Scott Teeples" userId="d10d1ca6b42c3bca" providerId="LiveId" clId="{F5908B8E-7DB2-45B7-8B17-51386687087B}" dt="2022-03-18T23:41:57.425" v="10221" actId="20577"/>
        <pc:sldMkLst>
          <pc:docMk/>
          <pc:sldMk cId="3446356273" sldId="280"/>
        </pc:sldMkLst>
        <pc:spChg chg="mod">
          <ac:chgData name="Scott Teeples" userId="d10d1ca6b42c3bca" providerId="LiveId" clId="{F5908B8E-7DB2-45B7-8B17-51386687087B}" dt="2022-03-18T23:41:57.425" v="10221" actId="20577"/>
          <ac:spMkLst>
            <pc:docMk/>
            <pc:sldMk cId="3446356273" sldId="280"/>
            <ac:spMk id="2" creationId="{B836C03F-8896-4B2B-94EC-A1968C185EBE}"/>
          </ac:spMkLst>
        </pc:spChg>
        <pc:spChg chg="mod">
          <ac:chgData name="Scott Teeples" userId="d10d1ca6b42c3bca" providerId="LiveId" clId="{F5908B8E-7DB2-45B7-8B17-51386687087B}" dt="2022-03-12T18:12:52.680" v="846" actId="1076"/>
          <ac:spMkLst>
            <pc:docMk/>
            <pc:sldMk cId="3446356273" sldId="280"/>
            <ac:spMk id="5" creationId="{71B68F97-7F55-4E7B-BF75-FED2154D7D58}"/>
          </ac:spMkLst>
        </pc:spChg>
        <pc:picChg chg="mod">
          <ac:chgData name="Scott Teeples" userId="d10d1ca6b42c3bca" providerId="LiveId" clId="{F5908B8E-7DB2-45B7-8B17-51386687087B}" dt="2022-03-12T18:12:41.258" v="844" actId="1076"/>
          <ac:picMkLst>
            <pc:docMk/>
            <pc:sldMk cId="3446356273" sldId="280"/>
            <ac:picMk id="4" creationId="{DDD6D1C3-E51E-4DA8-84D1-926FAD0BA454}"/>
          </ac:picMkLst>
        </pc:picChg>
      </pc:sldChg>
      <pc:sldChg chg="addSp delSp modSp add mod modAnim">
        <pc:chgData name="Scott Teeples" userId="d10d1ca6b42c3bca" providerId="LiveId" clId="{F5908B8E-7DB2-45B7-8B17-51386687087B}" dt="2022-03-18T23:42:18.842" v="10223" actId="20577"/>
        <pc:sldMkLst>
          <pc:docMk/>
          <pc:sldMk cId="411594907" sldId="281"/>
        </pc:sldMkLst>
        <pc:spChg chg="mod">
          <ac:chgData name="Scott Teeples" userId="d10d1ca6b42c3bca" providerId="LiveId" clId="{F5908B8E-7DB2-45B7-8B17-51386687087B}" dt="2022-03-18T23:42:18.842" v="10223" actId="20577"/>
          <ac:spMkLst>
            <pc:docMk/>
            <pc:sldMk cId="411594907" sldId="281"/>
            <ac:spMk id="2" creationId="{B836C03F-8896-4B2B-94EC-A1968C185EBE}"/>
          </ac:spMkLst>
        </pc:spChg>
        <pc:spChg chg="mod ord">
          <ac:chgData name="Scott Teeples" userId="d10d1ca6b42c3bca" providerId="LiveId" clId="{F5908B8E-7DB2-45B7-8B17-51386687087B}" dt="2022-03-12T18:17:06.643" v="866" actId="1076"/>
          <ac:spMkLst>
            <pc:docMk/>
            <pc:sldMk cId="411594907" sldId="281"/>
            <ac:spMk id="5" creationId="{71B68F97-7F55-4E7B-BF75-FED2154D7D58}"/>
          </ac:spMkLst>
        </pc:spChg>
        <pc:picChg chg="del">
          <ac:chgData name="Scott Teeples" userId="d10d1ca6b42c3bca" providerId="LiveId" clId="{F5908B8E-7DB2-45B7-8B17-51386687087B}" dt="2022-03-12T18:15:51.220" v="858" actId="21"/>
          <ac:picMkLst>
            <pc:docMk/>
            <pc:sldMk cId="411594907" sldId="281"/>
            <ac:picMk id="4" creationId="{DDD6D1C3-E51E-4DA8-84D1-926FAD0BA454}"/>
          </ac:picMkLst>
        </pc:picChg>
        <pc:picChg chg="add mod">
          <ac:chgData name="Scott Teeples" userId="d10d1ca6b42c3bca" providerId="LiveId" clId="{F5908B8E-7DB2-45B7-8B17-51386687087B}" dt="2022-03-12T18:16:46.684" v="863" actId="1076"/>
          <ac:picMkLst>
            <pc:docMk/>
            <pc:sldMk cId="411594907" sldId="281"/>
            <ac:picMk id="6" creationId="{10844C5D-61A6-4DBE-99A2-C0801303DFED}"/>
          </ac:picMkLst>
        </pc:picChg>
      </pc:sldChg>
      <pc:sldChg chg="modSp add mod modAnim">
        <pc:chgData name="Scott Teeples" userId="d10d1ca6b42c3bca" providerId="LiveId" clId="{F5908B8E-7DB2-45B7-8B17-51386687087B}" dt="2022-03-18T23:43:01.348" v="10225" actId="20577"/>
        <pc:sldMkLst>
          <pc:docMk/>
          <pc:sldMk cId="3423186488" sldId="282"/>
        </pc:sldMkLst>
        <pc:spChg chg="mod">
          <ac:chgData name="Scott Teeples" userId="d10d1ca6b42c3bca" providerId="LiveId" clId="{F5908B8E-7DB2-45B7-8B17-51386687087B}" dt="2022-03-18T23:43:01.348" v="10225" actId="20577"/>
          <ac:spMkLst>
            <pc:docMk/>
            <pc:sldMk cId="3423186488" sldId="282"/>
            <ac:spMk id="2" creationId="{B836C03F-8896-4B2B-94EC-A1968C185EBE}"/>
          </ac:spMkLst>
        </pc:spChg>
      </pc:sldChg>
      <pc:sldChg chg="addSp delSp modSp add mod modAnim">
        <pc:chgData name="Scott Teeples" userId="d10d1ca6b42c3bca" providerId="LiveId" clId="{F5908B8E-7DB2-45B7-8B17-51386687087B}" dt="2022-03-18T23:43:37.574" v="10228" actId="20577"/>
        <pc:sldMkLst>
          <pc:docMk/>
          <pc:sldMk cId="3572516955" sldId="283"/>
        </pc:sldMkLst>
        <pc:spChg chg="mod">
          <ac:chgData name="Scott Teeples" userId="d10d1ca6b42c3bca" providerId="LiveId" clId="{F5908B8E-7DB2-45B7-8B17-51386687087B}" dt="2022-03-18T23:43:37.574" v="10228" actId="20577"/>
          <ac:spMkLst>
            <pc:docMk/>
            <pc:sldMk cId="3572516955" sldId="283"/>
            <ac:spMk id="2" creationId="{B836C03F-8896-4B2B-94EC-A1968C185EBE}"/>
          </ac:spMkLst>
        </pc:spChg>
        <pc:spChg chg="del mod">
          <ac:chgData name="Scott Teeples" userId="d10d1ca6b42c3bca" providerId="LiveId" clId="{F5908B8E-7DB2-45B7-8B17-51386687087B}" dt="2022-03-12T18:28:21.017" v="883" actId="21"/>
          <ac:spMkLst>
            <pc:docMk/>
            <pc:sldMk cId="3572516955" sldId="283"/>
            <ac:spMk id="5" creationId="{71B68F97-7F55-4E7B-BF75-FED2154D7D58}"/>
          </ac:spMkLst>
        </pc:spChg>
        <pc:spChg chg="add mod">
          <ac:chgData name="Scott Teeples" userId="d10d1ca6b42c3bca" providerId="LiveId" clId="{F5908B8E-7DB2-45B7-8B17-51386687087B}" dt="2022-03-12T18:31:48.949" v="1051" actId="1076"/>
          <ac:spMkLst>
            <pc:docMk/>
            <pc:sldMk cId="3572516955" sldId="283"/>
            <ac:spMk id="8" creationId="{5C852B8C-A5F0-4D41-A300-2136995294A2}"/>
          </ac:spMkLst>
        </pc:spChg>
        <pc:picChg chg="del">
          <ac:chgData name="Scott Teeples" userId="d10d1ca6b42c3bca" providerId="LiveId" clId="{F5908B8E-7DB2-45B7-8B17-51386687087B}" dt="2022-03-12T18:28:14.012" v="881" actId="21"/>
          <ac:picMkLst>
            <pc:docMk/>
            <pc:sldMk cId="3572516955" sldId="283"/>
            <ac:picMk id="6" creationId="{10844C5D-61A6-4DBE-99A2-C0801303DFED}"/>
          </ac:picMkLst>
        </pc:picChg>
        <pc:picChg chg="add mod">
          <ac:chgData name="Scott Teeples" userId="d10d1ca6b42c3bca" providerId="LiveId" clId="{F5908B8E-7DB2-45B7-8B17-51386687087B}" dt="2022-03-12T18:31:02.694" v="1047" actId="1076"/>
          <ac:picMkLst>
            <pc:docMk/>
            <pc:sldMk cId="3572516955" sldId="283"/>
            <ac:picMk id="7" creationId="{A30057D4-0E78-40CD-B825-CA1E30F1113E}"/>
          </ac:picMkLst>
        </pc:picChg>
      </pc:sldChg>
      <pc:sldChg chg="modSp add mod modAnim">
        <pc:chgData name="Scott Teeples" userId="d10d1ca6b42c3bca" providerId="LiveId" clId="{F5908B8E-7DB2-45B7-8B17-51386687087B}" dt="2022-03-18T23:43:56.507" v="10229" actId="255"/>
        <pc:sldMkLst>
          <pc:docMk/>
          <pc:sldMk cId="2086553287" sldId="284"/>
        </pc:sldMkLst>
        <pc:spChg chg="mod">
          <ac:chgData name="Scott Teeples" userId="d10d1ca6b42c3bca" providerId="LiveId" clId="{F5908B8E-7DB2-45B7-8B17-51386687087B}" dt="2022-03-18T23:43:56.507" v="10229" actId="255"/>
          <ac:spMkLst>
            <pc:docMk/>
            <pc:sldMk cId="2086553287" sldId="284"/>
            <ac:spMk id="2" creationId="{B836C03F-8896-4B2B-94EC-A1968C185EBE}"/>
          </ac:spMkLst>
        </pc:spChg>
        <pc:picChg chg="mod">
          <ac:chgData name="Scott Teeples" userId="d10d1ca6b42c3bca" providerId="LiveId" clId="{F5908B8E-7DB2-45B7-8B17-51386687087B}" dt="2022-03-12T18:34:41.297" v="1141" actId="1076"/>
          <ac:picMkLst>
            <pc:docMk/>
            <pc:sldMk cId="2086553287" sldId="284"/>
            <ac:picMk id="7" creationId="{A30057D4-0E78-40CD-B825-CA1E30F1113E}"/>
          </ac:picMkLst>
        </pc:picChg>
      </pc:sldChg>
      <pc:sldChg chg="addSp delSp modSp add mod modAnim">
        <pc:chgData name="Scott Teeples" userId="d10d1ca6b42c3bca" providerId="LiveId" clId="{F5908B8E-7DB2-45B7-8B17-51386687087B}" dt="2022-03-18T23:53:43.935" v="10245" actId="1076"/>
        <pc:sldMkLst>
          <pc:docMk/>
          <pc:sldMk cId="968480087" sldId="285"/>
        </pc:sldMkLst>
        <pc:spChg chg="mod">
          <ac:chgData name="Scott Teeples" userId="d10d1ca6b42c3bca" providerId="LiveId" clId="{F5908B8E-7DB2-45B7-8B17-51386687087B}" dt="2022-03-18T23:44:29.374" v="10230" actId="255"/>
          <ac:spMkLst>
            <pc:docMk/>
            <pc:sldMk cId="968480087" sldId="285"/>
            <ac:spMk id="2" creationId="{B836C03F-8896-4B2B-94EC-A1968C185EBE}"/>
          </ac:spMkLst>
        </pc:spChg>
        <pc:spChg chg="add mod">
          <ac:chgData name="Scott Teeples" userId="d10d1ca6b42c3bca" providerId="LiveId" clId="{F5908B8E-7DB2-45B7-8B17-51386687087B}" dt="2022-03-12T18:43:01.121" v="1165"/>
          <ac:spMkLst>
            <pc:docMk/>
            <pc:sldMk cId="968480087" sldId="285"/>
            <ac:spMk id="9" creationId="{4B1E9685-2C8E-46F9-9BF2-2804895DF35A}"/>
          </ac:spMkLst>
        </pc:spChg>
        <pc:spChg chg="add mod ord">
          <ac:chgData name="Scott Teeples" userId="d10d1ca6b42c3bca" providerId="LiveId" clId="{F5908B8E-7DB2-45B7-8B17-51386687087B}" dt="2022-03-18T23:53:43.935" v="10245" actId="1076"/>
          <ac:spMkLst>
            <pc:docMk/>
            <pc:sldMk cId="968480087" sldId="285"/>
            <ac:spMk id="11" creationId="{4B1E9685-2C8E-46F9-9BF2-2804895DF35A}"/>
          </ac:spMkLst>
        </pc:spChg>
        <pc:grpChg chg="add mod">
          <ac:chgData name="Scott Teeples" userId="d10d1ca6b42c3bca" providerId="LiveId" clId="{F5908B8E-7DB2-45B7-8B17-51386687087B}" dt="2022-03-12T18:42:42.480" v="1159" actId="164"/>
          <ac:grpSpMkLst>
            <pc:docMk/>
            <pc:sldMk cId="968480087" sldId="285"/>
            <ac:grpSpMk id="4" creationId="{3C37A1A5-3694-452E-89BD-72C58407CB4C}"/>
          </ac:grpSpMkLst>
        </pc:grpChg>
        <pc:picChg chg="add mod">
          <ac:chgData name="Scott Teeples" userId="d10d1ca6b42c3bca" providerId="LiveId" clId="{F5908B8E-7DB2-45B7-8B17-51386687087B}" dt="2022-03-12T18:43:01.121" v="1165"/>
          <ac:picMkLst>
            <pc:docMk/>
            <pc:sldMk cId="968480087" sldId="285"/>
            <ac:picMk id="6" creationId="{C6728000-C8C5-45D4-B988-9D2FA1B698EA}"/>
          </ac:picMkLst>
        </pc:picChg>
        <pc:picChg chg="add mod">
          <ac:chgData name="Scott Teeples" userId="d10d1ca6b42c3bca" providerId="LiveId" clId="{F5908B8E-7DB2-45B7-8B17-51386687087B}" dt="2022-03-18T23:53:19.222" v="10240" actId="1076"/>
          <ac:picMkLst>
            <pc:docMk/>
            <pc:sldMk cId="968480087" sldId="285"/>
            <ac:picMk id="9" creationId="{6AEC1877-356B-49F4-B5BC-9EFD8C19CF51}"/>
          </ac:picMkLst>
        </pc:picChg>
        <pc:picChg chg="add del mod">
          <ac:chgData name="Scott Teeples" userId="d10d1ca6b42c3bca" providerId="LiveId" clId="{F5908B8E-7DB2-45B7-8B17-51386687087B}" dt="2022-03-18T23:53:25.954" v="10242" actId="21"/>
          <ac:picMkLst>
            <pc:docMk/>
            <pc:sldMk cId="968480087" sldId="285"/>
            <ac:picMk id="10" creationId="{C6728000-C8C5-45D4-B988-9D2FA1B698EA}"/>
          </ac:picMkLst>
        </pc:picChg>
      </pc:sldChg>
      <pc:sldChg chg="addSp delSp modSp add mod modAnim">
        <pc:chgData name="Scott Teeples" userId="d10d1ca6b42c3bca" providerId="LiveId" clId="{F5908B8E-7DB2-45B7-8B17-51386687087B}" dt="2022-03-18T23:44:52.525" v="10231" actId="255"/>
        <pc:sldMkLst>
          <pc:docMk/>
          <pc:sldMk cId="1278924009" sldId="286"/>
        </pc:sldMkLst>
        <pc:spChg chg="mod">
          <ac:chgData name="Scott Teeples" userId="d10d1ca6b42c3bca" providerId="LiveId" clId="{F5908B8E-7DB2-45B7-8B17-51386687087B}" dt="2022-03-18T23:44:52.525" v="10231" actId="255"/>
          <ac:spMkLst>
            <pc:docMk/>
            <pc:sldMk cId="1278924009" sldId="286"/>
            <ac:spMk id="2" creationId="{B836C03F-8896-4B2B-94EC-A1968C185EBE}"/>
          </ac:spMkLst>
        </pc:spChg>
        <pc:spChg chg="add mod">
          <ac:chgData name="Scott Teeples" userId="d10d1ca6b42c3bca" providerId="LiveId" clId="{F5908B8E-7DB2-45B7-8B17-51386687087B}" dt="2022-03-12T18:57:25.034" v="1287" actId="1076"/>
          <ac:spMkLst>
            <pc:docMk/>
            <pc:sldMk cId="1278924009" sldId="286"/>
            <ac:spMk id="4" creationId="{653C54FA-59EE-4E5E-B54E-FCA134D6D49E}"/>
          </ac:spMkLst>
        </pc:spChg>
        <pc:spChg chg="del mod">
          <ac:chgData name="Scott Teeples" userId="d10d1ca6b42c3bca" providerId="LiveId" clId="{F5908B8E-7DB2-45B7-8B17-51386687087B}" dt="2022-03-12T18:50:58.880" v="1185" actId="21"/>
          <ac:spMkLst>
            <pc:docMk/>
            <pc:sldMk cId="1278924009" sldId="286"/>
            <ac:spMk id="8" creationId="{5C852B8C-A5F0-4D41-A300-2136995294A2}"/>
          </ac:spMkLst>
        </pc:spChg>
        <pc:spChg chg="del">
          <ac:chgData name="Scott Teeples" userId="d10d1ca6b42c3bca" providerId="LiveId" clId="{F5908B8E-7DB2-45B7-8B17-51386687087B}" dt="2022-03-12T18:49:07.661" v="1179" actId="21"/>
          <ac:spMkLst>
            <pc:docMk/>
            <pc:sldMk cId="1278924009" sldId="286"/>
            <ac:spMk id="11" creationId="{4B1E9685-2C8E-46F9-9BF2-2804895DF35A}"/>
          </ac:spMkLst>
        </pc:spChg>
        <pc:picChg chg="del">
          <ac:chgData name="Scott Teeples" userId="d10d1ca6b42c3bca" providerId="LiveId" clId="{F5908B8E-7DB2-45B7-8B17-51386687087B}" dt="2022-03-12T18:49:20.800" v="1181" actId="21"/>
          <ac:picMkLst>
            <pc:docMk/>
            <pc:sldMk cId="1278924009" sldId="286"/>
            <ac:picMk id="7" creationId="{A30057D4-0E78-40CD-B825-CA1E30F1113E}"/>
          </ac:picMkLst>
        </pc:picChg>
        <pc:picChg chg="del">
          <ac:chgData name="Scott Teeples" userId="d10d1ca6b42c3bca" providerId="LiveId" clId="{F5908B8E-7DB2-45B7-8B17-51386687087B}" dt="2022-03-12T18:48:52.611" v="1178" actId="21"/>
          <ac:picMkLst>
            <pc:docMk/>
            <pc:sldMk cId="1278924009" sldId="286"/>
            <ac:picMk id="10" creationId="{C6728000-C8C5-45D4-B988-9D2FA1B698EA}"/>
          </ac:picMkLst>
        </pc:picChg>
      </pc:sldChg>
      <pc:sldChg chg="add del">
        <pc:chgData name="Scott Teeples" userId="d10d1ca6b42c3bca" providerId="LiveId" clId="{F5908B8E-7DB2-45B7-8B17-51386687087B}" dt="2022-03-19T00:21:12.196" v="10271" actId="2696"/>
        <pc:sldMkLst>
          <pc:docMk/>
          <pc:sldMk cId="2208364275" sldId="287"/>
        </pc:sldMkLst>
      </pc:sldChg>
      <pc:sldChg chg="add del">
        <pc:chgData name="Scott Teeples" userId="d10d1ca6b42c3bca" providerId="LiveId" clId="{F5908B8E-7DB2-45B7-8B17-51386687087B}" dt="2022-03-19T00:21:57.777" v="10276" actId="2696"/>
        <pc:sldMkLst>
          <pc:docMk/>
          <pc:sldMk cId="3364329059" sldId="288"/>
        </pc:sldMkLst>
      </pc:sldChg>
      <pc:sldChg chg="addSp delSp modSp add mod delAnim modAnim">
        <pc:chgData name="Scott Teeples" userId="d10d1ca6b42c3bca" providerId="LiveId" clId="{F5908B8E-7DB2-45B7-8B17-51386687087B}" dt="2022-03-17T23:20:06.978" v="6969" actId="478"/>
        <pc:sldMkLst>
          <pc:docMk/>
          <pc:sldMk cId="2811799163" sldId="289"/>
        </pc:sldMkLst>
        <pc:spChg chg="mod">
          <ac:chgData name="Scott Teeples" userId="d10d1ca6b42c3bca" providerId="LiveId" clId="{F5908B8E-7DB2-45B7-8B17-51386687087B}" dt="2022-03-12T19:52:14.956" v="1681" actId="1076"/>
          <ac:spMkLst>
            <pc:docMk/>
            <pc:sldMk cId="2811799163" sldId="289"/>
            <ac:spMk id="2" creationId="{B836C03F-8896-4B2B-94EC-A1968C185EBE}"/>
          </ac:spMkLst>
        </pc:spChg>
        <pc:spChg chg="del">
          <ac:chgData name="Scott Teeples" userId="d10d1ca6b42c3bca" providerId="LiveId" clId="{F5908B8E-7DB2-45B7-8B17-51386687087B}" dt="2022-03-12T19:28:37.461" v="1295" actId="21"/>
          <ac:spMkLst>
            <pc:docMk/>
            <pc:sldMk cId="2811799163" sldId="289"/>
            <ac:spMk id="4" creationId="{653C54FA-59EE-4E5E-B54E-FCA134D6D49E}"/>
          </ac:spMkLst>
        </pc:spChg>
        <pc:spChg chg="add del mod">
          <ac:chgData name="Scott Teeples" userId="d10d1ca6b42c3bca" providerId="LiveId" clId="{F5908B8E-7DB2-45B7-8B17-51386687087B}" dt="2022-03-17T23:20:06.978" v="6969" actId="478"/>
          <ac:spMkLst>
            <pc:docMk/>
            <pc:sldMk cId="2811799163" sldId="289"/>
            <ac:spMk id="7" creationId="{C5AEE238-92A6-43CD-97A1-3C3D581833F6}"/>
          </ac:spMkLst>
        </pc:spChg>
        <pc:picChg chg="add mod">
          <ac:chgData name="Scott Teeples" userId="d10d1ca6b42c3bca" providerId="LiveId" clId="{F5908B8E-7DB2-45B7-8B17-51386687087B}" dt="2022-03-12T19:50:47.889" v="1678" actId="1076"/>
          <ac:picMkLst>
            <pc:docMk/>
            <pc:sldMk cId="2811799163" sldId="289"/>
            <ac:picMk id="6" creationId="{3DA34600-7F80-4633-AD5F-BA28F2A1A377}"/>
          </ac:picMkLst>
        </pc:picChg>
      </pc:sldChg>
      <pc:sldChg chg="modSp add modAnim">
        <pc:chgData name="Scott Teeples" userId="d10d1ca6b42c3bca" providerId="LiveId" clId="{F5908B8E-7DB2-45B7-8B17-51386687087B}" dt="2022-03-18T23:34:10.199" v="10198" actId="255"/>
        <pc:sldMkLst>
          <pc:docMk/>
          <pc:sldMk cId="2292027206" sldId="290"/>
        </pc:sldMkLst>
        <pc:spChg chg="mod">
          <ac:chgData name="Scott Teeples" userId="d10d1ca6b42c3bca" providerId="LiveId" clId="{F5908B8E-7DB2-45B7-8B17-51386687087B}" dt="2022-03-18T23:34:10.199" v="10198" actId="255"/>
          <ac:spMkLst>
            <pc:docMk/>
            <pc:sldMk cId="2292027206" sldId="290"/>
            <ac:spMk id="5" creationId="{91B027D6-F084-4F4D-AFA3-DB450196B475}"/>
          </ac:spMkLst>
        </pc:spChg>
      </pc:sldChg>
      <pc:sldChg chg="modSp add mod modAnim">
        <pc:chgData name="Scott Teeples" userId="d10d1ca6b42c3bca" providerId="LiveId" clId="{F5908B8E-7DB2-45B7-8B17-51386687087B}" dt="2022-03-18T23:45:57.588" v="10232" actId="255"/>
        <pc:sldMkLst>
          <pc:docMk/>
          <pc:sldMk cId="832441658" sldId="291"/>
        </pc:sldMkLst>
        <pc:spChg chg="mod">
          <ac:chgData name="Scott Teeples" userId="d10d1ca6b42c3bca" providerId="LiveId" clId="{F5908B8E-7DB2-45B7-8B17-51386687087B}" dt="2022-03-18T23:45:57.588" v="10232" actId="255"/>
          <ac:spMkLst>
            <pc:docMk/>
            <pc:sldMk cId="832441658" sldId="291"/>
            <ac:spMk id="2" creationId="{3CF9E5DC-C43B-4C12-A7A5-DE0CEC1E40C7}"/>
          </ac:spMkLst>
        </pc:spChg>
      </pc:sldChg>
      <pc:sldChg chg="modSp add mod modAnim">
        <pc:chgData name="Scott Teeples" userId="d10d1ca6b42c3bca" providerId="LiveId" clId="{F5908B8E-7DB2-45B7-8B17-51386687087B}" dt="2022-03-18T23:56:48.146" v="10250"/>
        <pc:sldMkLst>
          <pc:docMk/>
          <pc:sldMk cId="168191079" sldId="292"/>
        </pc:sldMkLst>
        <pc:spChg chg="mod">
          <ac:chgData name="Scott Teeples" userId="d10d1ca6b42c3bca" providerId="LiveId" clId="{F5908B8E-7DB2-45B7-8B17-51386687087B}" dt="2022-03-12T20:10:11.271" v="2639" actId="255"/>
          <ac:spMkLst>
            <pc:docMk/>
            <pc:sldMk cId="168191079" sldId="292"/>
            <ac:spMk id="2" creationId="{3CF9E5DC-C43B-4C12-A7A5-DE0CEC1E40C7}"/>
          </ac:spMkLst>
        </pc:spChg>
      </pc:sldChg>
      <pc:sldChg chg="modSp add mod modAnim">
        <pc:chgData name="Scott Teeples" userId="d10d1ca6b42c3bca" providerId="LiveId" clId="{F5908B8E-7DB2-45B7-8B17-51386687087B}" dt="2022-03-18T23:58:17.268" v="10252"/>
        <pc:sldMkLst>
          <pc:docMk/>
          <pc:sldMk cId="3938360466" sldId="293"/>
        </pc:sldMkLst>
        <pc:spChg chg="mod">
          <ac:chgData name="Scott Teeples" userId="d10d1ca6b42c3bca" providerId="LiveId" clId="{F5908B8E-7DB2-45B7-8B17-51386687087B}" dt="2022-03-12T20:12:47.370" v="2644" actId="20577"/>
          <ac:spMkLst>
            <pc:docMk/>
            <pc:sldMk cId="3938360466" sldId="293"/>
            <ac:spMk id="2" creationId="{3CF9E5DC-C43B-4C12-A7A5-DE0CEC1E40C7}"/>
          </ac:spMkLst>
        </pc:spChg>
      </pc:sldChg>
      <pc:sldChg chg="add del">
        <pc:chgData name="Scott Teeples" userId="d10d1ca6b42c3bca" providerId="LiveId" clId="{F5908B8E-7DB2-45B7-8B17-51386687087B}" dt="2022-03-19T00:21:17.179" v="10272" actId="2696"/>
        <pc:sldMkLst>
          <pc:docMk/>
          <pc:sldMk cId="2098170021" sldId="294"/>
        </pc:sldMkLst>
      </pc:sldChg>
      <pc:sldChg chg="add del">
        <pc:chgData name="Scott Teeples" userId="d10d1ca6b42c3bca" providerId="LiveId" clId="{F5908B8E-7DB2-45B7-8B17-51386687087B}" dt="2022-03-19T00:21:46.393" v="10275" actId="2696"/>
        <pc:sldMkLst>
          <pc:docMk/>
          <pc:sldMk cId="2961038851" sldId="295"/>
        </pc:sldMkLst>
      </pc:sldChg>
      <pc:sldChg chg="modSp add mod modAnim">
        <pc:chgData name="Scott Teeples" userId="d10d1ca6b42c3bca" providerId="LiveId" clId="{F5908B8E-7DB2-45B7-8B17-51386687087B}" dt="2022-03-15T01:38:19.917" v="3377"/>
        <pc:sldMkLst>
          <pc:docMk/>
          <pc:sldMk cId="2372482238" sldId="296"/>
        </pc:sldMkLst>
        <pc:spChg chg="mod">
          <ac:chgData name="Scott Teeples" userId="d10d1ca6b42c3bca" providerId="LiveId" clId="{F5908B8E-7DB2-45B7-8B17-51386687087B}" dt="2022-03-15T01:37:39.520" v="3374" actId="12"/>
          <ac:spMkLst>
            <pc:docMk/>
            <pc:sldMk cId="2372482238" sldId="296"/>
            <ac:spMk id="2" creationId="{3CF9E5DC-C43B-4C12-A7A5-DE0CEC1E40C7}"/>
          </ac:spMkLst>
        </pc:spChg>
      </pc:sldChg>
      <pc:sldChg chg="modSp add mod modAnim">
        <pc:chgData name="Scott Teeples" userId="d10d1ca6b42c3bca" providerId="LiveId" clId="{F5908B8E-7DB2-45B7-8B17-51386687087B}" dt="2022-03-15T01:41:57.197" v="3429"/>
        <pc:sldMkLst>
          <pc:docMk/>
          <pc:sldMk cId="4061670740" sldId="297"/>
        </pc:sldMkLst>
        <pc:spChg chg="mod">
          <ac:chgData name="Scott Teeples" userId="d10d1ca6b42c3bca" providerId="LiveId" clId="{F5908B8E-7DB2-45B7-8B17-51386687087B}" dt="2022-03-15T01:40:36.433" v="3419" actId="20577"/>
          <ac:spMkLst>
            <pc:docMk/>
            <pc:sldMk cId="4061670740" sldId="297"/>
            <ac:spMk id="2" creationId="{3CF9E5DC-C43B-4C12-A7A5-DE0CEC1E40C7}"/>
          </ac:spMkLst>
        </pc:spChg>
      </pc:sldChg>
      <pc:sldChg chg="modSp add mod modAnim">
        <pc:chgData name="Scott Teeples" userId="d10d1ca6b42c3bca" providerId="LiveId" clId="{F5908B8E-7DB2-45B7-8B17-51386687087B}" dt="2022-03-15T01:45:03.880" v="3562"/>
        <pc:sldMkLst>
          <pc:docMk/>
          <pc:sldMk cId="2539375601" sldId="298"/>
        </pc:sldMkLst>
        <pc:spChg chg="mod">
          <ac:chgData name="Scott Teeples" userId="d10d1ca6b42c3bca" providerId="LiveId" clId="{F5908B8E-7DB2-45B7-8B17-51386687087B}" dt="2022-03-15T01:44:24.669" v="3559" actId="12"/>
          <ac:spMkLst>
            <pc:docMk/>
            <pc:sldMk cId="2539375601" sldId="298"/>
            <ac:spMk id="2" creationId="{3CF9E5DC-C43B-4C12-A7A5-DE0CEC1E40C7}"/>
          </ac:spMkLst>
        </pc:spChg>
      </pc:sldChg>
      <pc:sldChg chg="addSp modSp add mod modAnim">
        <pc:chgData name="Scott Teeples" userId="d10d1ca6b42c3bca" providerId="LiveId" clId="{F5908B8E-7DB2-45B7-8B17-51386687087B}" dt="2022-03-15T01:55:12.598" v="3591"/>
        <pc:sldMkLst>
          <pc:docMk/>
          <pc:sldMk cId="950127858" sldId="299"/>
        </pc:sldMkLst>
        <pc:spChg chg="mod">
          <ac:chgData name="Scott Teeples" userId="d10d1ca6b42c3bca" providerId="LiveId" clId="{F5908B8E-7DB2-45B7-8B17-51386687087B}" dt="2022-03-15T01:54:10.937" v="3583" actId="12"/>
          <ac:spMkLst>
            <pc:docMk/>
            <pc:sldMk cId="950127858" sldId="299"/>
            <ac:spMk id="2" creationId="{3CF9E5DC-C43B-4C12-A7A5-DE0CEC1E40C7}"/>
          </ac:spMkLst>
        </pc:spChg>
        <pc:picChg chg="add mod">
          <ac:chgData name="Scott Teeples" userId="d10d1ca6b42c3bca" providerId="LiveId" clId="{F5908B8E-7DB2-45B7-8B17-51386687087B}" dt="2022-03-15T01:54:33.536" v="3585" actId="1076"/>
          <ac:picMkLst>
            <pc:docMk/>
            <pc:sldMk cId="950127858" sldId="299"/>
            <ac:picMk id="4" creationId="{3B9FC0CB-BD19-4740-8A72-3547698D2549}"/>
          </ac:picMkLst>
        </pc:picChg>
        <pc:picChg chg="add mod">
          <ac:chgData name="Scott Teeples" userId="d10d1ca6b42c3bca" providerId="LiveId" clId="{F5908B8E-7DB2-45B7-8B17-51386687087B}" dt="2022-03-15T01:49:02.330" v="3574" actId="1076"/>
          <ac:picMkLst>
            <pc:docMk/>
            <pc:sldMk cId="950127858" sldId="299"/>
            <ac:picMk id="5" creationId="{D150B938-C29B-4F17-9D8B-570D848868AA}"/>
          </ac:picMkLst>
        </pc:picChg>
        <pc:picChg chg="add mod">
          <ac:chgData name="Scott Teeples" userId="d10d1ca6b42c3bca" providerId="LiveId" clId="{F5908B8E-7DB2-45B7-8B17-51386687087B}" dt="2022-03-15T01:50:02.206" v="3578" actId="1076"/>
          <ac:picMkLst>
            <pc:docMk/>
            <pc:sldMk cId="950127858" sldId="299"/>
            <ac:picMk id="6" creationId="{BF30CF89-CFDA-44AD-936D-71625C50792E}"/>
          </ac:picMkLst>
        </pc:picChg>
        <pc:picChg chg="add mod">
          <ac:chgData name="Scott Teeples" userId="d10d1ca6b42c3bca" providerId="LiveId" clId="{F5908B8E-7DB2-45B7-8B17-51386687087B}" dt="2022-03-15T01:53:10.458" v="3582" actId="1076"/>
          <ac:picMkLst>
            <pc:docMk/>
            <pc:sldMk cId="950127858" sldId="299"/>
            <ac:picMk id="7" creationId="{8C2B1F8A-7A6F-48DE-B3B5-18663BCE3ADA}"/>
          </ac:picMkLst>
        </pc:picChg>
      </pc:sldChg>
      <pc:sldChg chg="modSp add mod modAnim">
        <pc:chgData name="Scott Teeples" userId="d10d1ca6b42c3bca" providerId="LiveId" clId="{F5908B8E-7DB2-45B7-8B17-51386687087B}" dt="2022-03-15T01:57:08.302" v="3600"/>
        <pc:sldMkLst>
          <pc:docMk/>
          <pc:sldMk cId="1448094201" sldId="300"/>
        </pc:sldMkLst>
        <pc:spChg chg="mod">
          <ac:chgData name="Scott Teeples" userId="d10d1ca6b42c3bca" providerId="LiveId" clId="{F5908B8E-7DB2-45B7-8B17-51386687087B}" dt="2022-03-15T01:56:30.693" v="3597" actId="20577"/>
          <ac:spMkLst>
            <pc:docMk/>
            <pc:sldMk cId="1448094201" sldId="300"/>
            <ac:spMk id="2" creationId="{3CF9E5DC-C43B-4C12-A7A5-DE0CEC1E40C7}"/>
          </ac:spMkLst>
        </pc:spChg>
      </pc:sldChg>
      <pc:sldChg chg="modSp add mod modAnim">
        <pc:chgData name="Scott Teeples" userId="d10d1ca6b42c3bca" providerId="LiveId" clId="{F5908B8E-7DB2-45B7-8B17-51386687087B}" dt="2022-03-17T23:25:05.988" v="6972" actId="12"/>
        <pc:sldMkLst>
          <pc:docMk/>
          <pc:sldMk cId="2384868442" sldId="301"/>
        </pc:sldMkLst>
        <pc:spChg chg="mod">
          <ac:chgData name="Scott Teeples" userId="d10d1ca6b42c3bca" providerId="LiveId" clId="{F5908B8E-7DB2-45B7-8B17-51386687087B}" dt="2022-03-17T23:25:05.988" v="6972" actId="12"/>
          <ac:spMkLst>
            <pc:docMk/>
            <pc:sldMk cId="2384868442" sldId="301"/>
            <ac:spMk id="2" creationId="{3CF9E5DC-C43B-4C12-A7A5-DE0CEC1E40C7}"/>
          </ac:spMkLst>
        </pc:spChg>
      </pc:sldChg>
      <pc:sldChg chg="modSp add mod modAnim">
        <pc:chgData name="Scott Teeples" userId="d10d1ca6b42c3bca" providerId="LiveId" clId="{F5908B8E-7DB2-45B7-8B17-51386687087B}" dt="2022-03-15T02:05:15.652" v="3804"/>
        <pc:sldMkLst>
          <pc:docMk/>
          <pc:sldMk cId="3650171144" sldId="302"/>
        </pc:sldMkLst>
        <pc:spChg chg="mod">
          <ac:chgData name="Scott Teeples" userId="d10d1ca6b42c3bca" providerId="LiveId" clId="{F5908B8E-7DB2-45B7-8B17-51386687087B}" dt="2022-03-15T02:04:14.339" v="3800" actId="12"/>
          <ac:spMkLst>
            <pc:docMk/>
            <pc:sldMk cId="3650171144" sldId="302"/>
            <ac:spMk id="2" creationId="{3CF9E5DC-C43B-4C12-A7A5-DE0CEC1E40C7}"/>
          </ac:spMkLst>
        </pc:spChg>
      </pc:sldChg>
      <pc:sldChg chg="modSp add mod modAnim">
        <pc:chgData name="Scott Teeples" userId="d10d1ca6b42c3bca" providerId="LiveId" clId="{F5908B8E-7DB2-45B7-8B17-51386687087B}" dt="2022-03-15T02:11:20.523" v="3906"/>
        <pc:sldMkLst>
          <pc:docMk/>
          <pc:sldMk cId="896663578" sldId="303"/>
        </pc:sldMkLst>
        <pc:spChg chg="mod">
          <ac:chgData name="Scott Teeples" userId="d10d1ca6b42c3bca" providerId="LiveId" clId="{F5908B8E-7DB2-45B7-8B17-51386687087B}" dt="2022-03-15T02:10:55.556" v="3905" actId="20577"/>
          <ac:spMkLst>
            <pc:docMk/>
            <pc:sldMk cId="896663578" sldId="303"/>
            <ac:spMk id="2" creationId="{3CF9E5DC-C43B-4C12-A7A5-DE0CEC1E40C7}"/>
          </ac:spMkLst>
        </pc:spChg>
      </pc:sldChg>
      <pc:sldChg chg="modSp add mod modAnim">
        <pc:chgData name="Scott Teeples" userId="d10d1ca6b42c3bca" providerId="LiveId" clId="{F5908B8E-7DB2-45B7-8B17-51386687087B}" dt="2022-03-15T02:22:19.247" v="4487"/>
        <pc:sldMkLst>
          <pc:docMk/>
          <pc:sldMk cId="3103501120" sldId="304"/>
        </pc:sldMkLst>
        <pc:spChg chg="mod">
          <ac:chgData name="Scott Teeples" userId="d10d1ca6b42c3bca" providerId="LiveId" clId="{F5908B8E-7DB2-45B7-8B17-51386687087B}" dt="2022-03-15T02:21:24.520" v="4483" actId="255"/>
          <ac:spMkLst>
            <pc:docMk/>
            <pc:sldMk cId="3103501120" sldId="304"/>
            <ac:spMk id="2" creationId="{3CF9E5DC-C43B-4C12-A7A5-DE0CEC1E40C7}"/>
          </ac:spMkLst>
        </pc:spChg>
      </pc:sldChg>
      <pc:sldChg chg="modSp add mod modAnim">
        <pc:chgData name="Scott Teeples" userId="d10d1ca6b42c3bca" providerId="LiveId" clId="{F5908B8E-7DB2-45B7-8B17-51386687087B}" dt="2022-03-15T02:27:35.304" v="4598" actId="20577"/>
        <pc:sldMkLst>
          <pc:docMk/>
          <pc:sldMk cId="3544780271" sldId="305"/>
        </pc:sldMkLst>
        <pc:spChg chg="mod">
          <ac:chgData name="Scott Teeples" userId="d10d1ca6b42c3bca" providerId="LiveId" clId="{F5908B8E-7DB2-45B7-8B17-51386687087B}" dt="2022-03-15T02:27:35.304" v="4598" actId="20577"/>
          <ac:spMkLst>
            <pc:docMk/>
            <pc:sldMk cId="3544780271" sldId="305"/>
            <ac:spMk id="2" creationId="{3CF9E5DC-C43B-4C12-A7A5-DE0CEC1E40C7}"/>
          </ac:spMkLst>
        </pc:spChg>
      </pc:sldChg>
      <pc:sldChg chg="modSp add mod modAnim">
        <pc:chgData name="Scott Teeples" userId="d10d1ca6b42c3bca" providerId="LiveId" clId="{F5908B8E-7DB2-45B7-8B17-51386687087B}" dt="2022-03-17T23:30:35.082" v="7082"/>
        <pc:sldMkLst>
          <pc:docMk/>
          <pc:sldMk cId="2057777183" sldId="306"/>
        </pc:sldMkLst>
        <pc:spChg chg="mod">
          <ac:chgData name="Scott Teeples" userId="d10d1ca6b42c3bca" providerId="LiveId" clId="{F5908B8E-7DB2-45B7-8B17-51386687087B}" dt="2022-03-17T23:28:57.550" v="7077" actId="20577"/>
          <ac:spMkLst>
            <pc:docMk/>
            <pc:sldMk cId="2057777183" sldId="306"/>
            <ac:spMk id="2" creationId="{3CF9E5DC-C43B-4C12-A7A5-DE0CEC1E40C7}"/>
          </ac:spMkLst>
        </pc:spChg>
      </pc:sldChg>
      <pc:sldChg chg="modSp add mod modAnim">
        <pc:chgData name="Scott Teeples" userId="d10d1ca6b42c3bca" providerId="LiveId" clId="{F5908B8E-7DB2-45B7-8B17-51386687087B}" dt="2022-03-19T00:04:36.555" v="10254" actId="113"/>
        <pc:sldMkLst>
          <pc:docMk/>
          <pc:sldMk cId="2721228997" sldId="307"/>
        </pc:sldMkLst>
        <pc:spChg chg="mod">
          <ac:chgData name="Scott Teeples" userId="d10d1ca6b42c3bca" providerId="LiveId" clId="{F5908B8E-7DB2-45B7-8B17-51386687087B}" dt="2022-03-19T00:04:36.555" v="10254" actId="113"/>
          <ac:spMkLst>
            <pc:docMk/>
            <pc:sldMk cId="2721228997" sldId="307"/>
            <ac:spMk id="2" creationId="{3CF9E5DC-C43B-4C12-A7A5-DE0CEC1E40C7}"/>
          </ac:spMkLst>
        </pc:spChg>
      </pc:sldChg>
      <pc:sldChg chg="modSp add mod modAnim">
        <pc:chgData name="Scott Teeples" userId="d10d1ca6b42c3bca" providerId="LiveId" clId="{F5908B8E-7DB2-45B7-8B17-51386687087B}" dt="2022-03-15T02:46:59.849" v="5082"/>
        <pc:sldMkLst>
          <pc:docMk/>
          <pc:sldMk cId="2172448977" sldId="308"/>
        </pc:sldMkLst>
        <pc:spChg chg="mod">
          <ac:chgData name="Scott Teeples" userId="d10d1ca6b42c3bca" providerId="LiveId" clId="{F5908B8E-7DB2-45B7-8B17-51386687087B}" dt="2022-03-15T02:46:33.309" v="5079" actId="113"/>
          <ac:spMkLst>
            <pc:docMk/>
            <pc:sldMk cId="2172448977" sldId="308"/>
            <ac:spMk id="2" creationId="{3CF9E5DC-C43B-4C12-A7A5-DE0CEC1E40C7}"/>
          </ac:spMkLst>
        </pc:spChg>
      </pc:sldChg>
      <pc:sldChg chg="modSp add mod modAnim">
        <pc:chgData name="Scott Teeples" userId="d10d1ca6b42c3bca" providerId="LiveId" clId="{F5908B8E-7DB2-45B7-8B17-51386687087B}" dt="2022-03-17T23:33:34.957" v="7086"/>
        <pc:sldMkLst>
          <pc:docMk/>
          <pc:sldMk cId="777070795" sldId="309"/>
        </pc:sldMkLst>
        <pc:spChg chg="mod">
          <ac:chgData name="Scott Teeples" userId="d10d1ca6b42c3bca" providerId="LiveId" clId="{F5908B8E-7DB2-45B7-8B17-51386687087B}" dt="2022-03-15T02:49:19.242" v="5109" actId="20577"/>
          <ac:spMkLst>
            <pc:docMk/>
            <pc:sldMk cId="777070795" sldId="309"/>
            <ac:spMk id="2" creationId="{3CF9E5DC-C43B-4C12-A7A5-DE0CEC1E40C7}"/>
          </ac:spMkLst>
        </pc:spChg>
      </pc:sldChg>
      <pc:sldChg chg="modSp add mod modAnim">
        <pc:chgData name="Scott Teeples" userId="d10d1ca6b42c3bca" providerId="LiveId" clId="{F5908B8E-7DB2-45B7-8B17-51386687087B}" dt="2022-03-15T03:00:36.122" v="5345"/>
        <pc:sldMkLst>
          <pc:docMk/>
          <pc:sldMk cId="1527023171" sldId="310"/>
        </pc:sldMkLst>
        <pc:spChg chg="mod">
          <ac:chgData name="Scott Teeples" userId="d10d1ca6b42c3bca" providerId="LiveId" clId="{F5908B8E-7DB2-45B7-8B17-51386687087B}" dt="2022-03-15T02:59:10.500" v="5342" actId="12"/>
          <ac:spMkLst>
            <pc:docMk/>
            <pc:sldMk cId="1527023171" sldId="310"/>
            <ac:spMk id="2" creationId="{3CF9E5DC-C43B-4C12-A7A5-DE0CEC1E40C7}"/>
          </ac:spMkLst>
        </pc:spChg>
      </pc:sldChg>
      <pc:sldChg chg="modSp add mod modAnim">
        <pc:chgData name="Scott Teeples" userId="d10d1ca6b42c3bca" providerId="LiveId" clId="{F5908B8E-7DB2-45B7-8B17-51386687087B}" dt="2022-03-17T23:35:30.370" v="7090" actId="20577"/>
        <pc:sldMkLst>
          <pc:docMk/>
          <pc:sldMk cId="2296725652" sldId="311"/>
        </pc:sldMkLst>
        <pc:spChg chg="mod">
          <ac:chgData name="Scott Teeples" userId="d10d1ca6b42c3bca" providerId="LiveId" clId="{F5908B8E-7DB2-45B7-8B17-51386687087B}" dt="2022-03-17T23:35:30.370" v="7090" actId="20577"/>
          <ac:spMkLst>
            <pc:docMk/>
            <pc:sldMk cId="2296725652" sldId="311"/>
            <ac:spMk id="2" creationId="{3CF9E5DC-C43B-4C12-A7A5-DE0CEC1E40C7}"/>
          </ac:spMkLst>
        </pc:spChg>
      </pc:sldChg>
      <pc:sldChg chg="modSp add mod modAnim">
        <pc:chgData name="Scott Teeples" userId="d10d1ca6b42c3bca" providerId="LiveId" clId="{F5908B8E-7DB2-45B7-8B17-51386687087B}" dt="2022-03-17T23:36:14.490" v="7094"/>
        <pc:sldMkLst>
          <pc:docMk/>
          <pc:sldMk cId="1945737490" sldId="312"/>
        </pc:sldMkLst>
        <pc:spChg chg="mod">
          <ac:chgData name="Scott Teeples" userId="d10d1ca6b42c3bca" providerId="LiveId" clId="{F5908B8E-7DB2-45B7-8B17-51386687087B}" dt="2022-03-15T03:13:57.483" v="6316" actId="20577"/>
          <ac:spMkLst>
            <pc:docMk/>
            <pc:sldMk cId="1945737490" sldId="312"/>
            <ac:spMk id="2" creationId="{3CF9E5DC-C43B-4C12-A7A5-DE0CEC1E40C7}"/>
          </ac:spMkLst>
        </pc:spChg>
      </pc:sldChg>
      <pc:sldChg chg="modSp add del mod">
        <pc:chgData name="Scott Teeples" userId="d10d1ca6b42c3bca" providerId="LiveId" clId="{F5908B8E-7DB2-45B7-8B17-51386687087B}" dt="2022-03-17T23:07:58.010" v="6905" actId="2696"/>
        <pc:sldMkLst>
          <pc:docMk/>
          <pc:sldMk cId="611243347" sldId="313"/>
        </pc:sldMkLst>
        <pc:spChg chg="mod">
          <ac:chgData name="Scott Teeples" userId="d10d1ca6b42c3bca" providerId="LiveId" clId="{F5908B8E-7DB2-45B7-8B17-51386687087B}" dt="2022-03-17T23:06:54.244" v="6904" actId="313"/>
          <ac:spMkLst>
            <pc:docMk/>
            <pc:sldMk cId="611243347" sldId="313"/>
            <ac:spMk id="2" creationId="{3CF9E5DC-C43B-4C12-A7A5-DE0CEC1E40C7}"/>
          </ac:spMkLst>
        </pc:spChg>
      </pc:sldChg>
      <pc:sldChg chg="modSp add mod modAnim">
        <pc:chgData name="Scott Teeples" userId="d10d1ca6b42c3bca" providerId="LiveId" clId="{F5908B8E-7DB2-45B7-8B17-51386687087B}" dt="2022-03-17T23:37:57.135" v="7100"/>
        <pc:sldMkLst>
          <pc:docMk/>
          <pc:sldMk cId="729932696" sldId="314"/>
        </pc:sldMkLst>
        <pc:spChg chg="mod">
          <ac:chgData name="Scott Teeples" userId="d10d1ca6b42c3bca" providerId="LiveId" clId="{F5908B8E-7DB2-45B7-8B17-51386687087B}" dt="2022-03-15T03:18:04.262" v="6343" actId="12"/>
          <ac:spMkLst>
            <pc:docMk/>
            <pc:sldMk cId="729932696" sldId="314"/>
            <ac:spMk id="2" creationId="{3CF9E5DC-C43B-4C12-A7A5-DE0CEC1E40C7}"/>
          </ac:spMkLst>
        </pc:spChg>
      </pc:sldChg>
      <pc:sldChg chg="modSp add mod modAnim">
        <pc:chgData name="Scott Teeples" userId="d10d1ca6b42c3bca" providerId="LiveId" clId="{F5908B8E-7DB2-45B7-8B17-51386687087B}" dt="2022-03-18T03:51:15.787" v="7683"/>
        <pc:sldMkLst>
          <pc:docMk/>
          <pc:sldMk cId="3879875182" sldId="315"/>
        </pc:sldMkLst>
        <pc:spChg chg="mod">
          <ac:chgData name="Scott Teeples" userId="d10d1ca6b42c3bca" providerId="LiveId" clId="{F5908B8E-7DB2-45B7-8B17-51386687087B}" dt="2022-03-15T03:24:08.618" v="6830" actId="12"/>
          <ac:spMkLst>
            <pc:docMk/>
            <pc:sldMk cId="3879875182" sldId="315"/>
            <ac:spMk id="2" creationId="{3CF9E5DC-C43B-4C12-A7A5-DE0CEC1E40C7}"/>
          </ac:spMkLst>
        </pc:spChg>
      </pc:sldChg>
      <pc:sldChg chg="modSp add mod modAnim">
        <pc:chgData name="Scott Teeples" userId="d10d1ca6b42c3bca" providerId="LiveId" clId="{F5908B8E-7DB2-45B7-8B17-51386687087B}" dt="2022-03-17T23:44:22.548" v="7460"/>
        <pc:sldMkLst>
          <pc:docMk/>
          <pc:sldMk cId="1029517078" sldId="316"/>
        </pc:sldMkLst>
        <pc:spChg chg="mod">
          <ac:chgData name="Scott Teeples" userId="d10d1ca6b42c3bca" providerId="LiveId" clId="{F5908B8E-7DB2-45B7-8B17-51386687087B}" dt="2022-03-17T23:43:56.599" v="7457" actId="20577"/>
          <ac:spMkLst>
            <pc:docMk/>
            <pc:sldMk cId="1029517078" sldId="316"/>
            <ac:spMk id="2" creationId="{3CF9E5DC-C43B-4C12-A7A5-DE0CEC1E40C7}"/>
          </ac:spMkLst>
        </pc:spChg>
      </pc:sldChg>
      <pc:sldChg chg="modSp add mod modAnim">
        <pc:chgData name="Scott Teeples" userId="d10d1ca6b42c3bca" providerId="LiveId" clId="{F5908B8E-7DB2-45B7-8B17-51386687087B}" dt="2022-03-17T23:48:47.140" v="7680"/>
        <pc:sldMkLst>
          <pc:docMk/>
          <pc:sldMk cId="3260741140" sldId="317"/>
        </pc:sldMkLst>
        <pc:spChg chg="mod">
          <ac:chgData name="Scott Teeples" userId="d10d1ca6b42c3bca" providerId="LiveId" clId="{F5908B8E-7DB2-45B7-8B17-51386687087B}" dt="2022-03-17T23:48:07.648" v="7676" actId="33524"/>
          <ac:spMkLst>
            <pc:docMk/>
            <pc:sldMk cId="3260741140" sldId="317"/>
            <ac:spMk id="2" creationId="{3CF9E5DC-C43B-4C12-A7A5-DE0CEC1E40C7}"/>
          </ac:spMkLst>
        </pc:spChg>
      </pc:sldChg>
      <pc:sldChg chg="modSp add mod modAnim">
        <pc:chgData name="Scott Teeples" userId="d10d1ca6b42c3bca" providerId="LiveId" clId="{F5908B8E-7DB2-45B7-8B17-51386687087B}" dt="2022-03-18T04:22:32.971" v="8366" actId="12"/>
        <pc:sldMkLst>
          <pc:docMk/>
          <pc:sldMk cId="2596861137" sldId="318"/>
        </pc:sldMkLst>
        <pc:spChg chg="mod">
          <ac:chgData name="Scott Teeples" userId="d10d1ca6b42c3bca" providerId="LiveId" clId="{F5908B8E-7DB2-45B7-8B17-51386687087B}" dt="2022-03-18T04:22:32.971" v="8366" actId="12"/>
          <ac:spMkLst>
            <pc:docMk/>
            <pc:sldMk cId="2596861137" sldId="318"/>
            <ac:spMk id="2" creationId="{3CF9E5DC-C43B-4C12-A7A5-DE0CEC1E40C7}"/>
          </ac:spMkLst>
        </pc:spChg>
      </pc:sldChg>
      <pc:sldChg chg="modSp add mod modAnim">
        <pc:chgData name="Scott Teeples" userId="d10d1ca6b42c3bca" providerId="LiveId" clId="{F5908B8E-7DB2-45B7-8B17-51386687087B}" dt="2022-03-18T04:01:43.008" v="7823" actId="20577"/>
        <pc:sldMkLst>
          <pc:docMk/>
          <pc:sldMk cId="1103660969" sldId="319"/>
        </pc:sldMkLst>
        <pc:spChg chg="mod">
          <ac:chgData name="Scott Teeples" userId="d10d1ca6b42c3bca" providerId="LiveId" clId="{F5908B8E-7DB2-45B7-8B17-51386687087B}" dt="2022-03-18T04:01:43.008" v="7823" actId="20577"/>
          <ac:spMkLst>
            <pc:docMk/>
            <pc:sldMk cId="1103660969" sldId="319"/>
            <ac:spMk id="2" creationId="{3CF9E5DC-C43B-4C12-A7A5-DE0CEC1E40C7}"/>
          </ac:spMkLst>
        </pc:spChg>
      </pc:sldChg>
      <pc:sldChg chg="modSp add mod modAnim">
        <pc:chgData name="Scott Teeples" userId="d10d1ca6b42c3bca" providerId="LiveId" clId="{F5908B8E-7DB2-45B7-8B17-51386687087B}" dt="2022-03-18T04:13:07.390" v="8328"/>
        <pc:sldMkLst>
          <pc:docMk/>
          <pc:sldMk cId="672930628" sldId="320"/>
        </pc:sldMkLst>
        <pc:spChg chg="mod">
          <ac:chgData name="Scott Teeples" userId="d10d1ca6b42c3bca" providerId="LiveId" clId="{F5908B8E-7DB2-45B7-8B17-51386687087B}" dt="2022-03-18T04:11:17.828" v="8324" actId="12"/>
          <ac:spMkLst>
            <pc:docMk/>
            <pc:sldMk cId="672930628" sldId="320"/>
            <ac:spMk id="2" creationId="{3CF9E5DC-C43B-4C12-A7A5-DE0CEC1E40C7}"/>
          </ac:spMkLst>
        </pc:spChg>
      </pc:sldChg>
      <pc:sldChg chg="modSp add mod modAnim">
        <pc:chgData name="Scott Teeples" userId="d10d1ca6b42c3bca" providerId="LiveId" clId="{F5908B8E-7DB2-45B7-8B17-51386687087B}" dt="2022-03-18T23:17:39.196" v="9398"/>
        <pc:sldMkLst>
          <pc:docMk/>
          <pc:sldMk cId="2094011879" sldId="321"/>
        </pc:sldMkLst>
        <pc:spChg chg="mod">
          <ac:chgData name="Scott Teeples" userId="d10d1ca6b42c3bca" providerId="LiveId" clId="{F5908B8E-7DB2-45B7-8B17-51386687087B}" dt="2022-03-18T04:27:27.691" v="8432" actId="20577"/>
          <ac:spMkLst>
            <pc:docMk/>
            <pc:sldMk cId="2094011879" sldId="321"/>
            <ac:spMk id="2" creationId="{3CF9E5DC-C43B-4C12-A7A5-DE0CEC1E40C7}"/>
          </ac:spMkLst>
        </pc:spChg>
      </pc:sldChg>
      <pc:sldChg chg="modSp add mod modAnim">
        <pc:chgData name="Scott Teeples" userId="d10d1ca6b42c3bca" providerId="LiveId" clId="{F5908B8E-7DB2-45B7-8B17-51386687087B}" dt="2022-03-18T23:23:29.999" v="10139"/>
        <pc:sldMkLst>
          <pc:docMk/>
          <pc:sldMk cId="26867018" sldId="322"/>
        </pc:sldMkLst>
        <pc:spChg chg="mod">
          <ac:chgData name="Scott Teeples" userId="d10d1ca6b42c3bca" providerId="LiveId" clId="{F5908B8E-7DB2-45B7-8B17-51386687087B}" dt="2022-03-18T23:21:35.550" v="9771" actId="20577"/>
          <ac:spMkLst>
            <pc:docMk/>
            <pc:sldMk cId="26867018" sldId="322"/>
            <ac:spMk id="2" creationId="{3CF9E5DC-C43B-4C12-A7A5-DE0CEC1E40C7}"/>
          </ac:spMkLst>
        </pc:spChg>
      </pc:sldChg>
      <pc:sldChg chg="modSp add mod modAnim">
        <pc:chgData name="Scott Teeples" userId="d10d1ca6b42c3bca" providerId="LiveId" clId="{F5908B8E-7DB2-45B7-8B17-51386687087B}" dt="2022-03-18T23:28:27.775" v="10194"/>
        <pc:sldMkLst>
          <pc:docMk/>
          <pc:sldMk cId="64454499" sldId="323"/>
        </pc:sldMkLst>
        <pc:spChg chg="mod">
          <ac:chgData name="Scott Teeples" userId="d10d1ca6b42c3bca" providerId="LiveId" clId="{F5908B8E-7DB2-45B7-8B17-51386687087B}" dt="2022-03-18T23:27:38.708" v="10189" actId="12"/>
          <ac:spMkLst>
            <pc:docMk/>
            <pc:sldMk cId="64454499" sldId="323"/>
            <ac:spMk id="2" creationId="{3CF9E5DC-C43B-4C12-A7A5-DE0CEC1E40C7}"/>
          </ac:spMkLst>
        </pc:spChg>
      </pc:sldChg>
      <pc:sldChg chg="modSp add mod modAnim">
        <pc:chgData name="Scott Teeples" userId="d10d1ca6b42c3bca" providerId="LiveId" clId="{F5908B8E-7DB2-45B7-8B17-51386687087B}" dt="2022-03-18T04:34:15.484" v="8453"/>
        <pc:sldMkLst>
          <pc:docMk/>
          <pc:sldMk cId="374017973" sldId="324"/>
        </pc:sldMkLst>
        <pc:spChg chg="mod">
          <ac:chgData name="Scott Teeples" userId="d10d1ca6b42c3bca" providerId="LiveId" clId="{F5908B8E-7DB2-45B7-8B17-51386687087B}" dt="2022-03-18T04:19:17.203" v="8361" actId="20577"/>
          <ac:spMkLst>
            <pc:docMk/>
            <pc:sldMk cId="374017973" sldId="324"/>
            <ac:spMk id="2" creationId="{3CF9E5DC-C43B-4C12-A7A5-DE0CEC1E40C7}"/>
          </ac:spMkLst>
        </pc:spChg>
      </pc:sldChg>
      <pc:sldChg chg="modSp add mod modAnim">
        <pc:chgData name="Scott Teeples" userId="d10d1ca6b42c3bca" providerId="LiveId" clId="{F5908B8E-7DB2-45B7-8B17-51386687087B}" dt="2022-03-18T04:34:45.229" v="8455"/>
        <pc:sldMkLst>
          <pc:docMk/>
          <pc:sldMk cId="3129244827" sldId="325"/>
        </pc:sldMkLst>
        <pc:spChg chg="mod">
          <ac:chgData name="Scott Teeples" userId="d10d1ca6b42c3bca" providerId="LiveId" clId="{F5908B8E-7DB2-45B7-8B17-51386687087B}" dt="2022-03-18T04:20:57.668" v="8365" actId="207"/>
          <ac:spMkLst>
            <pc:docMk/>
            <pc:sldMk cId="3129244827" sldId="325"/>
            <ac:spMk id="2" creationId="{3CF9E5DC-C43B-4C12-A7A5-DE0CEC1E40C7}"/>
          </ac:spMkLst>
        </pc:spChg>
      </pc:sldChg>
      <pc:sldChg chg="add del">
        <pc:chgData name="Scott Teeples" userId="d10d1ca6b42c3bca" providerId="LiveId" clId="{F5908B8E-7DB2-45B7-8B17-51386687087B}" dt="2022-03-17T23:10:43.577" v="6908" actId="2696"/>
        <pc:sldMkLst>
          <pc:docMk/>
          <pc:sldMk cId="3487724442" sldId="326"/>
        </pc:sldMkLst>
      </pc:sldChg>
      <pc:sldChg chg="modSp add mod modAnim">
        <pc:chgData name="Scott Teeples" userId="d10d1ca6b42c3bca" providerId="LiveId" clId="{F5908B8E-7DB2-45B7-8B17-51386687087B}" dt="2022-03-18T23:09:25.241" v="9205"/>
        <pc:sldMkLst>
          <pc:docMk/>
          <pc:sldMk cId="1685569135" sldId="327"/>
        </pc:sldMkLst>
        <pc:spChg chg="mod">
          <ac:chgData name="Scott Teeples" userId="d10d1ca6b42c3bca" providerId="LiveId" clId="{F5908B8E-7DB2-45B7-8B17-51386687087B}" dt="2022-03-18T23:07:27.579" v="9195" actId="12"/>
          <ac:spMkLst>
            <pc:docMk/>
            <pc:sldMk cId="1685569135" sldId="327"/>
            <ac:spMk id="2" creationId="{3CF9E5DC-C43B-4C12-A7A5-DE0CEC1E40C7}"/>
          </ac:spMkLst>
        </pc:spChg>
      </pc:sldChg>
      <pc:sldChg chg="add del">
        <pc:chgData name="Scott Teeples" userId="d10d1ca6b42c3bca" providerId="LiveId" clId="{F5908B8E-7DB2-45B7-8B17-51386687087B}" dt="2022-03-18T23:01:36.912" v="8465" actId="2696"/>
        <pc:sldMkLst>
          <pc:docMk/>
          <pc:sldMk cId="797284739" sldId="328"/>
        </pc:sldMkLst>
      </pc:sldChg>
      <pc:sldChg chg="modSp add mod modAnim">
        <pc:chgData name="Scott Teeples" userId="d10d1ca6b42c3bca" providerId="LiveId" clId="{F5908B8E-7DB2-45B7-8B17-51386687087B}" dt="2022-03-18T23:15:33.254" v="9394"/>
        <pc:sldMkLst>
          <pc:docMk/>
          <pc:sldMk cId="853068796" sldId="329"/>
        </pc:sldMkLst>
        <pc:spChg chg="mod">
          <ac:chgData name="Scott Teeples" userId="d10d1ca6b42c3bca" providerId="LiveId" clId="{F5908B8E-7DB2-45B7-8B17-51386687087B}" dt="2022-03-18T23:14:34.579" v="9389" actId="20577"/>
          <ac:spMkLst>
            <pc:docMk/>
            <pc:sldMk cId="853068796" sldId="329"/>
            <ac:spMk id="2" creationId="{3CF9E5DC-C43B-4C12-A7A5-DE0CEC1E40C7}"/>
          </ac:spMkLst>
        </pc:spChg>
      </pc:sldChg>
      <pc:sldChg chg="addSp modSp add mod modAnim">
        <pc:chgData name="Scott Teeples" userId="d10d1ca6b42c3bca" providerId="LiveId" clId="{F5908B8E-7DB2-45B7-8B17-51386687087B}" dt="2022-03-19T00:11:20.484" v="10255" actId="20577"/>
        <pc:sldMkLst>
          <pc:docMk/>
          <pc:sldMk cId="3048594278" sldId="330"/>
        </pc:sldMkLst>
        <pc:spChg chg="mod">
          <ac:chgData name="Scott Teeples" userId="d10d1ca6b42c3bca" providerId="LiveId" clId="{F5908B8E-7DB2-45B7-8B17-51386687087B}" dt="2022-03-19T00:11:20.484" v="10255" actId="20577"/>
          <ac:spMkLst>
            <pc:docMk/>
            <pc:sldMk cId="3048594278" sldId="330"/>
            <ac:spMk id="2" creationId="{3CF9E5DC-C43B-4C12-A7A5-DE0CEC1E40C7}"/>
          </ac:spMkLst>
        </pc:spChg>
        <pc:spChg chg="add mod">
          <ac:chgData name="Scott Teeples" userId="d10d1ca6b42c3bca" providerId="LiveId" clId="{F5908B8E-7DB2-45B7-8B17-51386687087B}" dt="2022-03-18T04:36:33.125" v="8464" actId="1076"/>
          <ac:spMkLst>
            <pc:docMk/>
            <pc:sldMk cId="3048594278" sldId="330"/>
            <ac:spMk id="4" creationId="{8C375A34-1C9E-4DC4-8C74-ABF9BAD2D4C2}"/>
          </ac:spMkLst>
        </pc:spChg>
      </pc:sldChg>
      <pc:sldChg chg="modSp add mod modAnim">
        <pc:chgData name="Scott Teeples" userId="d10d1ca6b42c3bca" providerId="LiveId" clId="{F5908B8E-7DB2-45B7-8B17-51386687087B}" dt="2022-03-17T23:36:39.387" v="7096"/>
        <pc:sldMkLst>
          <pc:docMk/>
          <pc:sldMk cId="1791865503" sldId="331"/>
        </pc:sldMkLst>
        <pc:spChg chg="mod">
          <ac:chgData name="Scott Teeples" userId="d10d1ca6b42c3bca" providerId="LiveId" clId="{F5908B8E-7DB2-45B7-8B17-51386687087B}" dt="2022-03-15T03:12:36.311" v="6313" actId="20577"/>
          <ac:spMkLst>
            <pc:docMk/>
            <pc:sldMk cId="1791865503" sldId="331"/>
            <ac:spMk id="2" creationId="{3CF9E5DC-C43B-4C12-A7A5-DE0CEC1E40C7}"/>
          </ac:spMkLst>
        </pc:spChg>
      </pc:sldChg>
      <pc:sldChg chg="modSp add mod modAnim">
        <pc:chgData name="Scott Teeples" userId="d10d1ca6b42c3bca" providerId="LiveId" clId="{F5908B8E-7DB2-45B7-8B17-51386687087B}" dt="2022-03-18T23:10:03.140" v="9208"/>
        <pc:sldMkLst>
          <pc:docMk/>
          <pc:sldMk cId="643256013" sldId="332"/>
        </pc:sldMkLst>
        <pc:spChg chg="mod">
          <ac:chgData name="Scott Teeples" userId="d10d1ca6b42c3bca" providerId="LiveId" clId="{F5908B8E-7DB2-45B7-8B17-51386687087B}" dt="2022-03-18T23:08:52.842" v="9203" actId="20577"/>
          <ac:spMkLst>
            <pc:docMk/>
            <pc:sldMk cId="643256013" sldId="332"/>
            <ac:spMk id="2" creationId="{3CF9E5DC-C43B-4C12-A7A5-DE0CEC1E40C7}"/>
          </ac:spMkLst>
        </pc:spChg>
      </pc:sldChg>
      <pc:sldChg chg="modSp add mod modAnim">
        <pc:chgData name="Scott Teeples" userId="d10d1ca6b42c3bca" providerId="LiveId" clId="{F5908B8E-7DB2-45B7-8B17-51386687087B}" dt="2022-03-18T23:24:44.671" v="10151"/>
        <pc:sldMkLst>
          <pc:docMk/>
          <pc:sldMk cId="4178173865" sldId="333"/>
        </pc:sldMkLst>
        <pc:spChg chg="mod">
          <ac:chgData name="Scott Teeples" userId="d10d1ca6b42c3bca" providerId="LiveId" clId="{F5908B8E-7DB2-45B7-8B17-51386687087B}" dt="2022-03-18T23:24:15.162" v="10148" actId="20577"/>
          <ac:spMkLst>
            <pc:docMk/>
            <pc:sldMk cId="4178173865" sldId="333"/>
            <ac:spMk id="2" creationId="{3CF9E5DC-C43B-4C12-A7A5-DE0CEC1E40C7}"/>
          </ac:spMkLst>
        </pc:spChg>
      </pc:sldChg>
      <pc:sldChg chg="delSp modSp add mod delAnim modAnim">
        <pc:chgData name="Scott Teeples" userId="d10d1ca6b42c3bca" providerId="LiveId" clId="{F5908B8E-7DB2-45B7-8B17-51386687087B}" dt="2022-03-19T00:16:35.619" v="10264" actId="255"/>
        <pc:sldMkLst>
          <pc:docMk/>
          <pc:sldMk cId="936909727" sldId="334"/>
        </pc:sldMkLst>
        <pc:spChg chg="mod">
          <ac:chgData name="Scott Teeples" userId="d10d1ca6b42c3bca" providerId="LiveId" clId="{F5908B8E-7DB2-45B7-8B17-51386687087B}" dt="2022-03-19T00:16:35.619" v="10264" actId="255"/>
          <ac:spMkLst>
            <pc:docMk/>
            <pc:sldMk cId="936909727" sldId="334"/>
            <ac:spMk id="2" creationId="{3CF9E5DC-C43B-4C12-A7A5-DE0CEC1E40C7}"/>
          </ac:spMkLst>
        </pc:spChg>
        <pc:spChg chg="del">
          <ac:chgData name="Scott Teeples" userId="d10d1ca6b42c3bca" providerId="LiveId" clId="{F5908B8E-7DB2-45B7-8B17-51386687087B}" dt="2022-03-19T00:15:49.112" v="10262" actId="21"/>
          <ac:spMkLst>
            <pc:docMk/>
            <pc:sldMk cId="936909727" sldId="334"/>
            <ac:spMk id="4" creationId="{8C375A34-1C9E-4DC4-8C74-ABF9BAD2D4C2}"/>
          </ac:spMkLst>
        </pc:spChg>
      </pc:sldChg>
      <pc:sldChg chg="addSp modSp add mod">
        <pc:chgData name="Scott Teeples" userId="d10d1ca6b42c3bca" providerId="LiveId" clId="{F5908B8E-7DB2-45B7-8B17-51386687087B}" dt="2022-03-19T00:25:40.661" v="10320" actId="692"/>
        <pc:sldMkLst>
          <pc:docMk/>
          <pc:sldMk cId="1135766821" sldId="335"/>
        </pc:sldMkLst>
        <pc:spChg chg="mod">
          <ac:chgData name="Scott Teeples" userId="d10d1ca6b42c3bca" providerId="LiveId" clId="{F5908B8E-7DB2-45B7-8B17-51386687087B}" dt="2022-03-19T00:20:50.826" v="10270" actId="255"/>
          <ac:spMkLst>
            <pc:docMk/>
            <pc:sldMk cId="1135766821" sldId="335"/>
            <ac:spMk id="2" creationId="{3CF9E5DC-C43B-4C12-A7A5-DE0CEC1E40C7}"/>
          </ac:spMkLst>
        </pc:spChg>
        <pc:spChg chg="add mod">
          <ac:chgData name="Scott Teeples" userId="d10d1ca6b42c3bca" providerId="LiveId" clId="{F5908B8E-7DB2-45B7-8B17-51386687087B}" dt="2022-03-19T00:25:40.661" v="10320" actId="692"/>
          <ac:spMkLst>
            <pc:docMk/>
            <pc:sldMk cId="1135766821" sldId="335"/>
            <ac:spMk id="4" creationId="{E5C33223-93A6-47EE-A5E8-8794F0831744}"/>
          </ac:spMkLst>
        </pc:spChg>
      </pc:sldChg>
      <pc:sldChg chg="new del">
        <pc:chgData name="Scott Teeples" userId="d10d1ca6b42c3bca" providerId="LiveId" clId="{F5908B8E-7DB2-45B7-8B17-51386687087B}" dt="2022-08-03T01:02:14.600" v="10333" actId="2696"/>
        <pc:sldMkLst>
          <pc:docMk/>
          <pc:sldMk cId="1889244995" sldId="336"/>
        </pc:sldMkLst>
      </pc:sldChg>
      <pc:sldChg chg="new del">
        <pc:chgData name="Scott Teeples" userId="d10d1ca6b42c3bca" providerId="LiveId" clId="{F5908B8E-7DB2-45B7-8B17-51386687087B}" dt="2022-08-03T01:02:21.770" v="10334" actId="2696"/>
        <pc:sldMkLst>
          <pc:docMk/>
          <pc:sldMk cId="1718182866" sldId="337"/>
        </pc:sldMkLst>
      </pc:sldChg>
      <pc:sldChg chg="new del">
        <pc:chgData name="Scott Teeples" userId="d10d1ca6b42c3bca" providerId="LiveId" clId="{F5908B8E-7DB2-45B7-8B17-51386687087B}" dt="2022-08-03T01:02:36.892" v="10335" actId="47"/>
        <pc:sldMkLst>
          <pc:docMk/>
          <pc:sldMk cId="2534916393" sldId="338"/>
        </pc:sldMkLst>
      </pc:sldChg>
      <pc:sldChg chg="new del">
        <pc:chgData name="Scott Teeples" userId="d10d1ca6b42c3bca" providerId="LiveId" clId="{F5908B8E-7DB2-45B7-8B17-51386687087B}" dt="2022-08-03T01:02:38.532" v="10336" actId="47"/>
        <pc:sldMkLst>
          <pc:docMk/>
          <pc:sldMk cId="2396170649" sldId="339"/>
        </pc:sldMkLst>
      </pc:sldChg>
      <pc:sldChg chg="new del">
        <pc:chgData name="Scott Teeples" userId="d10d1ca6b42c3bca" providerId="LiveId" clId="{F5908B8E-7DB2-45B7-8B17-51386687087B}" dt="2022-08-03T01:02:45.781" v="10337" actId="47"/>
        <pc:sldMkLst>
          <pc:docMk/>
          <pc:sldMk cId="683634459" sldId="340"/>
        </pc:sldMkLst>
      </pc:sldChg>
      <pc:sldChg chg="new del">
        <pc:chgData name="Scott Teeples" userId="d10d1ca6b42c3bca" providerId="LiveId" clId="{F5908B8E-7DB2-45B7-8B17-51386687087B}" dt="2022-08-03T01:02:51.826" v="10338" actId="47"/>
        <pc:sldMkLst>
          <pc:docMk/>
          <pc:sldMk cId="2121924133" sldId="341"/>
        </pc:sldMkLst>
      </pc:sldChg>
      <pc:sldChg chg="new del">
        <pc:chgData name="Scott Teeples" userId="d10d1ca6b42c3bca" providerId="LiveId" clId="{F5908B8E-7DB2-45B7-8B17-51386687087B}" dt="2022-08-03T01:02:54.138" v="10339" actId="47"/>
        <pc:sldMkLst>
          <pc:docMk/>
          <pc:sldMk cId="1544616569" sldId="342"/>
        </pc:sldMkLst>
      </pc:sldChg>
      <pc:sldChg chg="new del">
        <pc:chgData name="Scott Teeples" userId="d10d1ca6b42c3bca" providerId="LiveId" clId="{F5908B8E-7DB2-45B7-8B17-51386687087B}" dt="2022-08-03T01:02:55.528" v="10340" actId="47"/>
        <pc:sldMkLst>
          <pc:docMk/>
          <pc:sldMk cId="320690772" sldId="343"/>
        </pc:sldMkLst>
      </pc:sldChg>
      <pc:sldChg chg="new del">
        <pc:chgData name="Scott Teeples" userId="d10d1ca6b42c3bca" providerId="LiveId" clId="{F5908B8E-7DB2-45B7-8B17-51386687087B}" dt="2022-08-03T01:02:57.122" v="10341" actId="47"/>
        <pc:sldMkLst>
          <pc:docMk/>
          <pc:sldMk cId="1132935372" sldId="344"/>
        </pc:sldMkLst>
      </pc:sldChg>
      <pc:sldChg chg="new del">
        <pc:chgData name="Scott Teeples" userId="d10d1ca6b42c3bca" providerId="LiveId" clId="{F5908B8E-7DB2-45B7-8B17-51386687087B}" dt="2022-08-03T01:02:59.371" v="10342" actId="47"/>
        <pc:sldMkLst>
          <pc:docMk/>
          <pc:sldMk cId="3764977600" sldId="345"/>
        </pc:sldMkLst>
      </pc:sldChg>
    </pc:docChg>
  </pc:docChgLst>
  <pc:docChgLst>
    <pc:chgData name="Scott Teeples" userId="d10d1ca6b42c3bca" providerId="LiveId" clId="{38DF2010-CE7A-43A8-AB3E-EE1E9BF5E446}"/>
    <pc:docChg chg="modSld">
      <pc:chgData name="Scott Teeples" userId="d10d1ca6b42c3bca" providerId="LiveId" clId="{38DF2010-CE7A-43A8-AB3E-EE1E9BF5E446}" dt="2023-10-02T03:05:53.738" v="0" actId="13926"/>
      <pc:docMkLst>
        <pc:docMk/>
      </pc:docMkLst>
      <pc:sldChg chg="modSp">
        <pc:chgData name="Scott Teeples" userId="d10d1ca6b42c3bca" providerId="LiveId" clId="{38DF2010-CE7A-43A8-AB3E-EE1E9BF5E446}" dt="2023-10-02T03:05:53.738" v="0" actId="13926"/>
        <pc:sldMkLst>
          <pc:docMk/>
          <pc:sldMk cId="3875095461" sldId="366"/>
        </pc:sldMkLst>
        <pc:spChg chg="mod">
          <ac:chgData name="Scott Teeples" userId="d10d1ca6b42c3bca" providerId="LiveId" clId="{38DF2010-CE7A-43A8-AB3E-EE1E9BF5E446}" dt="2023-10-02T03:05:53.738" v="0" actId="13926"/>
          <ac:spMkLst>
            <pc:docMk/>
            <pc:sldMk cId="3875095461" sldId="366"/>
            <ac:spMk id="5" creationId="{91B027D6-F084-4F4D-AFA3-DB450196B475}"/>
          </ac:spMkLst>
        </pc:spChg>
      </pc:sldChg>
    </pc:docChg>
  </pc:docChgLst>
  <pc:docChgLst>
    <pc:chgData name="Scott Teeples" userId="d10d1ca6b42c3bca" providerId="LiveId" clId="{EF871021-40D1-489E-A606-3CA216BE1617}"/>
    <pc:docChg chg="undo custSel addSld delSld modSld sldOrd modMainMaster">
      <pc:chgData name="Scott Teeples" userId="d10d1ca6b42c3bca" providerId="LiveId" clId="{EF871021-40D1-489E-A606-3CA216BE1617}" dt="2023-09-04T23:45:04.785" v="3685" actId="20577"/>
      <pc:docMkLst>
        <pc:docMk/>
      </pc:docMkLst>
      <pc:sldChg chg="addSp delSp modSp mod setBg modAnim">
        <pc:chgData name="Scott Teeples" userId="d10d1ca6b42c3bca" providerId="LiveId" clId="{EF871021-40D1-489E-A606-3CA216BE1617}" dt="2023-09-04T23:28:17.002" v="3598" actId="1076"/>
        <pc:sldMkLst>
          <pc:docMk/>
          <pc:sldMk cId="992605720" sldId="256"/>
        </pc:sldMkLst>
        <pc:spChg chg="del">
          <ac:chgData name="Scott Teeples" userId="d10d1ca6b42c3bca" providerId="LiveId" clId="{EF871021-40D1-489E-A606-3CA216BE1617}" dt="2023-07-30T15:05:21.412" v="171" actId="21"/>
          <ac:spMkLst>
            <pc:docMk/>
            <pc:sldMk cId="992605720" sldId="256"/>
            <ac:spMk id="2" creationId="{990F2C03-62EB-DFC2-6F4E-A4E862DF0913}"/>
          </ac:spMkLst>
        </pc:spChg>
        <pc:spChg chg="add">
          <ac:chgData name="Scott Teeples" userId="d10d1ca6b42c3bca" providerId="LiveId" clId="{EF871021-40D1-489E-A606-3CA216BE1617}" dt="2023-07-30T14:42:29.340" v="0"/>
          <ac:spMkLst>
            <pc:docMk/>
            <pc:sldMk cId="992605720" sldId="256"/>
            <ac:spMk id="3" creationId="{F7F9C806-91B5-EDEB-C4CD-31F041BA0CCB}"/>
          </ac:spMkLst>
        </pc:spChg>
        <pc:spChg chg="add del mod">
          <ac:chgData name="Scott Teeples" userId="d10d1ca6b42c3bca" providerId="LiveId" clId="{EF871021-40D1-489E-A606-3CA216BE1617}" dt="2023-09-04T23:27:10.579" v="3564"/>
          <ac:spMkLst>
            <pc:docMk/>
            <pc:sldMk cId="992605720" sldId="256"/>
            <ac:spMk id="4" creationId="{D493BC5E-E3FB-26D2-E85D-AF57791AE87E}"/>
          </ac:spMkLst>
        </pc:spChg>
        <pc:spChg chg="add del mod">
          <ac:chgData name="Scott Teeples" userId="d10d1ca6b42c3bca" providerId="LiveId" clId="{EF871021-40D1-489E-A606-3CA216BE1617}" dt="2023-07-30T15:16:10.697" v="196" actId="1076"/>
          <ac:spMkLst>
            <pc:docMk/>
            <pc:sldMk cId="992605720" sldId="256"/>
            <ac:spMk id="5" creationId="{C13BE141-2961-C2C5-4487-620E8FEFAE89}"/>
          </ac:spMkLst>
        </pc:spChg>
        <pc:spChg chg="add mod">
          <ac:chgData name="Scott Teeples" userId="d10d1ca6b42c3bca" providerId="LiveId" clId="{EF871021-40D1-489E-A606-3CA216BE1617}" dt="2023-09-04T23:28:17.002" v="3598" actId="1076"/>
          <ac:spMkLst>
            <pc:docMk/>
            <pc:sldMk cId="992605720" sldId="256"/>
            <ac:spMk id="6" creationId="{1F5087A6-753D-2DE2-D7B6-763C87EB8308}"/>
          </ac:spMkLst>
        </pc:spChg>
        <pc:spChg chg="del mod">
          <ac:chgData name="Scott Teeples" userId="d10d1ca6b42c3bca" providerId="LiveId" clId="{EF871021-40D1-489E-A606-3CA216BE1617}" dt="2023-07-30T14:46:48.874" v="16" actId="21"/>
          <ac:spMkLst>
            <pc:docMk/>
            <pc:sldMk cId="992605720" sldId="256"/>
            <ac:spMk id="6" creationId="{573D7E16-067F-4660-9D43-DCD22F07F483}"/>
          </ac:spMkLst>
        </pc:spChg>
        <pc:spChg chg="del mod">
          <ac:chgData name="Scott Teeples" userId="d10d1ca6b42c3bca" providerId="LiveId" clId="{EF871021-40D1-489E-A606-3CA216BE1617}" dt="2023-07-30T14:44:12.290" v="6" actId="21"/>
          <ac:spMkLst>
            <pc:docMk/>
            <pc:sldMk cId="992605720" sldId="256"/>
            <ac:spMk id="7" creationId="{46138283-6CB8-4E9B-9ED8-AB3966446B7F}"/>
          </ac:spMkLst>
        </pc:spChg>
        <pc:spChg chg="add del mod">
          <ac:chgData name="Scott Teeples" userId="d10d1ca6b42c3bca" providerId="LiveId" clId="{EF871021-40D1-489E-A606-3CA216BE1617}" dt="2023-07-30T14:53:10.356" v="46" actId="21"/>
          <ac:spMkLst>
            <pc:docMk/>
            <pc:sldMk cId="992605720" sldId="256"/>
            <ac:spMk id="8" creationId="{E342DD38-9E73-A859-F7D5-6807AC809934}"/>
          </ac:spMkLst>
        </pc:spChg>
        <pc:spChg chg="mod">
          <ac:chgData name="Scott Teeples" userId="d10d1ca6b42c3bca" providerId="LiveId" clId="{EF871021-40D1-489E-A606-3CA216BE1617}" dt="2023-07-30T15:16:26.740" v="199" actId="1076"/>
          <ac:spMkLst>
            <pc:docMk/>
            <pc:sldMk cId="992605720" sldId="256"/>
            <ac:spMk id="9" creationId="{83A85A0A-81DA-4C2F-9FDD-A15728F67405}"/>
          </ac:spMkLst>
        </pc:spChg>
        <pc:spChg chg="add del mod">
          <ac:chgData name="Scott Teeples" userId="d10d1ca6b42c3bca" providerId="LiveId" clId="{EF871021-40D1-489E-A606-3CA216BE1617}" dt="2023-07-30T14:58:12.333" v="58" actId="21"/>
          <ac:spMkLst>
            <pc:docMk/>
            <pc:sldMk cId="992605720" sldId="256"/>
            <ac:spMk id="11" creationId="{74467983-BA3D-FB73-C8ED-8AAD53158FDD}"/>
          </ac:spMkLst>
        </pc:spChg>
        <pc:spChg chg="mod">
          <ac:chgData name="Scott Teeples" userId="d10d1ca6b42c3bca" providerId="LiveId" clId="{EF871021-40D1-489E-A606-3CA216BE1617}" dt="2023-09-04T23:24:47.032" v="3547" actId="1076"/>
          <ac:spMkLst>
            <pc:docMk/>
            <pc:sldMk cId="992605720" sldId="256"/>
            <ac:spMk id="14" creationId="{3293D4F4-E7F6-41FC-BFA5-AD0182AE727B}"/>
          </ac:spMkLst>
        </pc:spChg>
        <pc:picChg chg="add del mod">
          <ac:chgData name="Scott Teeples" userId="d10d1ca6b42c3bca" providerId="LiveId" clId="{EF871021-40D1-489E-A606-3CA216BE1617}" dt="2023-09-04T23:26:47.802" v="3560" actId="21"/>
          <ac:picMkLst>
            <pc:docMk/>
            <pc:sldMk cId="992605720" sldId="256"/>
            <ac:picMk id="2" creationId="{3F83D1E7-C850-F91B-AA36-C40D2E8AE7EA}"/>
          </ac:picMkLst>
        </pc:picChg>
        <pc:picChg chg="del">
          <ac:chgData name="Scott Teeples" userId="d10d1ca6b42c3bca" providerId="LiveId" clId="{EF871021-40D1-489E-A606-3CA216BE1617}" dt="2023-07-30T14:45:33.935" v="14" actId="21"/>
          <ac:picMkLst>
            <pc:docMk/>
            <pc:sldMk cId="992605720" sldId="256"/>
            <ac:picMk id="4" creationId="{0509BAF8-9FF2-4D8D-9981-7E36C9690D25}"/>
          </ac:picMkLst>
        </pc:picChg>
        <pc:picChg chg="del">
          <ac:chgData name="Scott Teeples" userId="d10d1ca6b42c3bca" providerId="LiveId" clId="{EF871021-40D1-489E-A606-3CA216BE1617}" dt="2023-07-30T14:43:00.007" v="2" actId="21"/>
          <ac:picMkLst>
            <pc:docMk/>
            <pc:sldMk cId="992605720" sldId="256"/>
            <ac:picMk id="10" creationId="{2E5B67C4-8EC8-4F37-A514-4101266D39E8}"/>
          </ac:picMkLst>
        </pc:picChg>
        <pc:picChg chg="add mod">
          <ac:chgData name="Scott Teeples" userId="d10d1ca6b42c3bca" providerId="LiveId" clId="{EF871021-40D1-489E-A606-3CA216BE1617}" dt="2023-07-30T15:16:19.398" v="198" actId="1076"/>
          <ac:picMkLst>
            <pc:docMk/>
            <pc:sldMk cId="992605720" sldId="256"/>
            <ac:picMk id="2049" creationId="{049FFA7E-C8CB-3D00-0187-2CA0F51B8217}"/>
          </ac:picMkLst>
        </pc:picChg>
        <pc:picChg chg="add mod">
          <ac:chgData name="Scott Teeples" userId="d10d1ca6b42c3bca" providerId="LiveId" clId="{EF871021-40D1-489E-A606-3CA216BE1617}" dt="2023-07-30T15:16:16.196" v="197" actId="1076"/>
          <ac:picMkLst>
            <pc:docMk/>
            <pc:sldMk cId="992605720" sldId="256"/>
            <ac:picMk id="2050" creationId="{6EBC53CE-30CC-6B40-A773-BEA8944C80DD}"/>
          </ac:picMkLst>
        </pc:picChg>
      </pc:sldChg>
      <pc:sldChg chg="delSp modSp mod setBg modAnim">
        <pc:chgData name="Scott Teeples" userId="d10d1ca6b42c3bca" providerId="LiveId" clId="{EF871021-40D1-489E-A606-3CA216BE1617}" dt="2023-09-04T23:24:55.420" v="3548" actId="1076"/>
        <pc:sldMkLst>
          <pc:docMk/>
          <pc:sldMk cId="2186190389" sldId="257"/>
        </pc:sldMkLst>
        <pc:spChg chg="del mod">
          <ac:chgData name="Scott Teeples" userId="d10d1ca6b42c3bca" providerId="LiveId" clId="{EF871021-40D1-489E-A606-3CA216BE1617}" dt="2023-08-03T15:16:47.856" v="3237" actId="478"/>
          <ac:spMkLst>
            <pc:docMk/>
            <pc:sldMk cId="2186190389" sldId="257"/>
            <ac:spMk id="2" creationId="{B8B8C7D3-266C-D66A-5BB9-03B6BC10482B}"/>
          </ac:spMkLst>
        </pc:spChg>
        <pc:spChg chg="mod">
          <ac:chgData name="Scott Teeples" userId="d10d1ca6b42c3bca" providerId="LiveId" clId="{EF871021-40D1-489E-A606-3CA216BE1617}" dt="2023-09-04T23:24:55.420" v="3548" actId="1076"/>
          <ac:spMkLst>
            <pc:docMk/>
            <pc:sldMk cId="2186190389" sldId="257"/>
            <ac:spMk id="3" creationId="{2E1B09BD-907D-4011-B97F-C02AF19E9218}"/>
          </ac:spMkLst>
        </pc:spChg>
        <pc:spChg chg="mod">
          <ac:chgData name="Scott Teeples" userId="d10d1ca6b42c3bca" providerId="LiveId" clId="{EF871021-40D1-489E-A606-3CA216BE1617}" dt="2023-08-03T15:14:37.134" v="3235"/>
          <ac:spMkLst>
            <pc:docMk/>
            <pc:sldMk cId="2186190389" sldId="257"/>
            <ac:spMk id="4" creationId="{5E947EC4-9E6A-427A-9708-FB52A78D81C0}"/>
          </ac:spMkLst>
        </pc:spChg>
      </pc:sldChg>
      <pc:sldChg chg="delSp modSp del mod ord delAnim">
        <pc:chgData name="Scott Teeples" userId="d10d1ca6b42c3bca" providerId="LiveId" clId="{EF871021-40D1-489E-A606-3CA216BE1617}" dt="2023-07-30T15:56:05.454" v="398" actId="2696"/>
        <pc:sldMkLst>
          <pc:docMk/>
          <pc:sldMk cId="1851077132" sldId="258"/>
        </pc:sldMkLst>
        <pc:spChg chg="mod">
          <ac:chgData name="Scott Teeples" userId="d10d1ca6b42c3bca" providerId="LiveId" clId="{EF871021-40D1-489E-A606-3CA216BE1617}" dt="2023-07-30T15:50:37.462" v="296" actId="688"/>
          <ac:spMkLst>
            <pc:docMk/>
            <pc:sldMk cId="1851077132" sldId="258"/>
            <ac:spMk id="2" creationId="{A3E95EFA-5593-4CF4-BB8A-3B6480F4A53F}"/>
          </ac:spMkLst>
        </pc:spChg>
        <pc:spChg chg="del">
          <ac:chgData name="Scott Teeples" userId="d10d1ca6b42c3bca" providerId="LiveId" clId="{EF871021-40D1-489E-A606-3CA216BE1617}" dt="2023-07-30T15:33:04.002" v="267" actId="21"/>
          <ac:spMkLst>
            <pc:docMk/>
            <pc:sldMk cId="1851077132" sldId="258"/>
            <ac:spMk id="5" creationId="{91B027D6-F084-4F4D-AFA3-DB450196B475}"/>
          </ac:spMkLst>
        </pc:spChg>
      </pc:sldChg>
      <pc:sldChg chg="del">
        <pc:chgData name="Scott Teeples" userId="d10d1ca6b42c3bca" providerId="LiveId" clId="{EF871021-40D1-489E-A606-3CA216BE1617}" dt="2023-07-30T15:41:01.149" v="280" actId="2696"/>
        <pc:sldMkLst>
          <pc:docMk/>
          <pc:sldMk cId="1554245500" sldId="259"/>
        </pc:sldMkLst>
      </pc:sldChg>
      <pc:sldChg chg="del">
        <pc:chgData name="Scott Teeples" userId="d10d1ca6b42c3bca" providerId="LiveId" clId="{EF871021-40D1-489E-A606-3CA216BE1617}" dt="2023-08-01T00:21:49.567" v="485" actId="2696"/>
        <pc:sldMkLst>
          <pc:docMk/>
          <pc:sldMk cId="1283743682" sldId="262"/>
        </pc:sldMkLst>
      </pc:sldChg>
      <pc:sldChg chg="del">
        <pc:chgData name="Scott Teeples" userId="d10d1ca6b42c3bca" providerId="LiveId" clId="{EF871021-40D1-489E-A606-3CA216BE1617}" dt="2023-07-30T16:06:04.426" v="406" actId="2696"/>
        <pc:sldMkLst>
          <pc:docMk/>
          <pc:sldMk cId="2473521156" sldId="263"/>
        </pc:sldMkLst>
      </pc:sldChg>
      <pc:sldChg chg="del">
        <pc:chgData name="Scott Teeples" userId="d10d1ca6b42c3bca" providerId="LiveId" clId="{EF871021-40D1-489E-A606-3CA216BE1617}" dt="2023-07-30T16:09:52.229" v="436" actId="2696"/>
        <pc:sldMkLst>
          <pc:docMk/>
          <pc:sldMk cId="2098404473" sldId="264"/>
        </pc:sldMkLst>
      </pc:sldChg>
      <pc:sldChg chg="del">
        <pc:chgData name="Scott Teeples" userId="d10d1ca6b42c3bca" providerId="LiveId" clId="{EF871021-40D1-489E-A606-3CA216BE1617}" dt="2023-07-30T16:12:59.936" v="439" actId="2696"/>
        <pc:sldMkLst>
          <pc:docMk/>
          <pc:sldMk cId="320984989" sldId="265"/>
        </pc:sldMkLst>
      </pc:sldChg>
      <pc:sldChg chg="del">
        <pc:chgData name="Scott Teeples" userId="d10d1ca6b42c3bca" providerId="LiveId" clId="{EF871021-40D1-489E-A606-3CA216BE1617}" dt="2023-07-30T16:18:16.802" v="454" actId="2696"/>
        <pc:sldMkLst>
          <pc:docMk/>
          <pc:sldMk cId="983194506" sldId="266"/>
        </pc:sldMkLst>
      </pc:sldChg>
      <pc:sldChg chg="del">
        <pc:chgData name="Scott Teeples" userId="d10d1ca6b42c3bca" providerId="LiveId" clId="{EF871021-40D1-489E-A606-3CA216BE1617}" dt="2023-08-01T00:18:49.760" v="463" actId="2696"/>
        <pc:sldMkLst>
          <pc:docMk/>
          <pc:sldMk cId="2225950294" sldId="267"/>
        </pc:sldMkLst>
      </pc:sldChg>
      <pc:sldChg chg="del">
        <pc:chgData name="Scott Teeples" userId="d10d1ca6b42c3bca" providerId="LiveId" clId="{EF871021-40D1-489E-A606-3CA216BE1617}" dt="2023-08-01T00:18:55.685" v="464" actId="2696"/>
        <pc:sldMkLst>
          <pc:docMk/>
          <pc:sldMk cId="2334114211" sldId="268"/>
        </pc:sldMkLst>
      </pc:sldChg>
      <pc:sldChg chg="del">
        <pc:chgData name="Scott Teeples" userId="d10d1ca6b42c3bca" providerId="LiveId" clId="{EF871021-40D1-489E-A606-3CA216BE1617}" dt="2023-08-01T00:19:00.846" v="465" actId="2696"/>
        <pc:sldMkLst>
          <pc:docMk/>
          <pc:sldMk cId="1510797735" sldId="269"/>
        </pc:sldMkLst>
      </pc:sldChg>
      <pc:sldChg chg="del">
        <pc:chgData name="Scott Teeples" userId="d10d1ca6b42c3bca" providerId="LiveId" clId="{EF871021-40D1-489E-A606-3CA216BE1617}" dt="2023-08-01T00:19:05.477" v="466" actId="2696"/>
        <pc:sldMkLst>
          <pc:docMk/>
          <pc:sldMk cId="637552314" sldId="270"/>
        </pc:sldMkLst>
      </pc:sldChg>
      <pc:sldChg chg="del">
        <pc:chgData name="Scott Teeples" userId="d10d1ca6b42c3bca" providerId="LiveId" clId="{EF871021-40D1-489E-A606-3CA216BE1617}" dt="2023-08-01T00:19:09.224" v="467" actId="2696"/>
        <pc:sldMkLst>
          <pc:docMk/>
          <pc:sldMk cId="762748916" sldId="275"/>
        </pc:sldMkLst>
      </pc:sldChg>
      <pc:sldChg chg="del">
        <pc:chgData name="Scott Teeples" userId="d10d1ca6b42c3bca" providerId="LiveId" clId="{EF871021-40D1-489E-A606-3CA216BE1617}" dt="2023-08-01T00:19:13.194" v="468" actId="2696"/>
        <pc:sldMkLst>
          <pc:docMk/>
          <pc:sldMk cId="4095636370" sldId="276"/>
        </pc:sldMkLst>
      </pc:sldChg>
      <pc:sldChg chg="del">
        <pc:chgData name="Scott Teeples" userId="d10d1ca6b42c3bca" providerId="LiveId" clId="{EF871021-40D1-489E-A606-3CA216BE1617}" dt="2023-08-01T00:19:28.474" v="471" actId="2696"/>
        <pc:sldMkLst>
          <pc:docMk/>
          <pc:sldMk cId="247980068" sldId="277"/>
        </pc:sldMkLst>
      </pc:sldChg>
      <pc:sldChg chg="del">
        <pc:chgData name="Scott Teeples" userId="d10d1ca6b42c3bca" providerId="LiveId" clId="{EF871021-40D1-489E-A606-3CA216BE1617}" dt="2023-08-01T00:19:42.105" v="472" actId="2696"/>
        <pc:sldMkLst>
          <pc:docMk/>
          <pc:sldMk cId="2231961924" sldId="278"/>
        </pc:sldMkLst>
      </pc:sldChg>
      <pc:sldChg chg="del">
        <pc:chgData name="Scott Teeples" userId="d10d1ca6b42c3bca" providerId="LiveId" clId="{EF871021-40D1-489E-A606-3CA216BE1617}" dt="2023-08-01T00:19:45.961" v="473" actId="2696"/>
        <pc:sldMkLst>
          <pc:docMk/>
          <pc:sldMk cId="2381783607" sldId="279"/>
        </pc:sldMkLst>
      </pc:sldChg>
      <pc:sldChg chg="del">
        <pc:chgData name="Scott Teeples" userId="d10d1ca6b42c3bca" providerId="LiveId" clId="{EF871021-40D1-489E-A606-3CA216BE1617}" dt="2023-08-01T00:19:50.790" v="474" actId="2696"/>
        <pc:sldMkLst>
          <pc:docMk/>
          <pc:sldMk cId="3446356273" sldId="280"/>
        </pc:sldMkLst>
      </pc:sldChg>
      <pc:sldChg chg="del">
        <pc:chgData name="Scott Teeples" userId="d10d1ca6b42c3bca" providerId="LiveId" clId="{EF871021-40D1-489E-A606-3CA216BE1617}" dt="2023-08-01T00:20:33.862" v="478" actId="2696"/>
        <pc:sldMkLst>
          <pc:docMk/>
          <pc:sldMk cId="411594907" sldId="281"/>
        </pc:sldMkLst>
      </pc:sldChg>
      <pc:sldChg chg="del">
        <pc:chgData name="Scott Teeples" userId="d10d1ca6b42c3bca" providerId="LiveId" clId="{EF871021-40D1-489E-A606-3CA216BE1617}" dt="2023-08-01T00:20:28.957" v="477" actId="2696"/>
        <pc:sldMkLst>
          <pc:docMk/>
          <pc:sldMk cId="3423186488" sldId="282"/>
        </pc:sldMkLst>
      </pc:sldChg>
      <pc:sldChg chg="del">
        <pc:chgData name="Scott Teeples" userId="d10d1ca6b42c3bca" providerId="LiveId" clId="{EF871021-40D1-489E-A606-3CA216BE1617}" dt="2023-08-01T00:20:38.610" v="479" actId="2696"/>
        <pc:sldMkLst>
          <pc:docMk/>
          <pc:sldMk cId="3572516955" sldId="283"/>
        </pc:sldMkLst>
      </pc:sldChg>
      <pc:sldChg chg="del">
        <pc:chgData name="Scott Teeples" userId="d10d1ca6b42c3bca" providerId="LiveId" clId="{EF871021-40D1-489E-A606-3CA216BE1617}" dt="2023-08-01T00:20:25.582" v="476" actId="2696"/>
        <pc:sldMkLst>
          <pc:docMk/>
          <pc:sldMk cId="2086553287" sldId="284"/>
        </pc:sldMkLst>
      </pc:sldChg>
      <pc:sldChg chg="del">
        <pc:chgData name="Scott Teeples" userId="d10d1ca6b42c3bca" providerId="LiveId" clId="{EF871021-40D1-489E-A606-3CA216BE1617}" dt="2023-08-01T00:21:10.293" v="481" actId="2696"/>
        <pc:sldMkLst>
          <pc:docMk/>
          <pc:sldMk cId="968480087" sldId="285"/>
        </pc:sldMkLst>
      </pc:sldChg>
      <pc:sldChg chg="del">
        <pc:chgData name="Scott Teeples" userId="d10d1ca6b42c3bca" providerId="LiveId" clId="{EF871021-40D1-489E-A606-3CA216BE1617}" dt="2023-08-01T00:21:19.010" v="482" actId="2696"/>
        <pc:sldMkLst>
          <pc:docMk/>
          <pc:sldMk cId="1278924009" sldId="286"/>
        </pc:sldMkLst>
      </pc:sldChg>
      <pc:sldChg chg="del">
        <pc:chgData name="Scott Teeples" userId="d10d1ca6b42c3bca" providerId="LiveId" clId="{EF871021-40D1-489E-A606-3CA216BE1617}" dt="2023-08-01T00:21:24.509" v="483" actId="2696"/>
        <pc:sldMkLst>
          <pc:docMk/>
          <pc:sldMk cId="2811799163" sldId="289"/>
        </pc:sldMkLst>
      </pc:sldChg>
      <pc:sldChg chg="addSp delSp modSp mod setBg modAnim">
        <pc:chgData name="Scott Teeples" userId="d10d1ca6b42c3bca" providerId="LiveId" clId="{EF871021-40D1-489E-A606-3CA216BE1617}" dt="2023-09-04T23:29:19.732" v="3601" actId="1076"/>
        <pc:sldMkLst>
          <pc:docMk/>
          <pc:sldMk cId="2292027206" sldId="290"/>
        </pc:sldMkLst>
        <pc:spChg chg="del mod">
          <ac:chgData name="Scott Teeples" userId="d10d1ca6b42c3bca" providerId="LiveId" clId="{EF871021-40D1-489E-A606-3CA216BE1617}" dt="2023-08-03T15:17:29.862" v="3243" actId="478"/>
          <ac:spMkLst>
            <pc:docMk/>
            <pc:sldMk cId="2292027206" sldId="290"/>
            <ac:spMk id="2" creationId="{5C6CB1B6-548D-4637-4F06-F10501680A5E}"/>
          </ac:spMkLst>
        </pc:spChg>
        <pc:spChg chg="mod">
          <ac:chgData name="Scott Teeples" userId="d10d1ca6b42c3bca" providerId="LiveId" clId="{EF871021-40D1-489E-A606-3CA216BE1617}" dt="2023-09-04T23:29:15.960" v="3600" actId="1076"/>
          <ac:spMkLst>
            <pc:docMk/>
            <pc:sldMk cId="2292027206" sldId="290"/>
            <ac:spMk id="3" creationId="{2E1B09BD-907D-4011-B97F-C02AF19E9218}"/>
          </ac:spMkLst>
        </pc:spChg>
        <pc:spChg chg="mod">
          <ac:chgData name="Scott Teeples" userId="d10d1ca6b42c3bca" providerId="LiveId" clId="{EF871021-40D1-489E-A606-3CA216BE1617}" dt="2023-09-04T23:29:19.732" v="3601" actId="1076"/>
          <ac:spMkLst>
            <pc:docMk/>
            <pc:sldMk cId="2292027206" sldId="290"/>
            <ac:spMk id="5" creationId="{91B027D6-F084-4F4D-AFA3-DB450196B475}"/>
          </ac:spMkLst>
        </pc:spChg>
        <pc:picChg chg="add mod">
          <ac:chgData name="Scott Teeples" userId="d10d1ca6b42c3bca" providerId="LiveId" clId="{EF871021-40D1-489E-A606-3CA216BE1617}" dt="2023-08-03T15:17:42.967" v="3245" actId="1076"/>
          <ac:picMkLst>
            <pc:docMk/>
            <pc:sldMk cId="2292027206" sldId="290"/>
            <ac:picMk id="4" creationId="{11BC6C44-9986-7475-AB66-12D5B4206C81}"/>
          </ac:picMkLst>
        </pc:picChg>
      </pc:sldChg>
      <pc:sldChg chg="del">
        <pc:chgData name="Scott Teeples" userId="d10d1ca6b42c3bca" providerId="LiveId" clId="{EF871021-40D1-489E-A606-3CA216BE1617}" dt="2023-08-01T00:21:29.602" v="484" actId="2696"/>
        <pc:sldMkLst>
          <pc:docMk/>
          <pc:sldMk cId="832441658" sldId="291"/>
        </pc:sldMkLst>
      </pc:sldChg>
      <pc:sldChg chg="del">
        <pc:chgData name="Scott Teeples" userId="d10d1ca6b42c3bca" providerId="LiveId" clId="{EF871021-40D1-489E-A606-3CA216BE1617}" dt="2023-08-01T00:21:49.567" v="485" actId="2696"/>
        <pc:sldMkLst>
          <pc:docMk/>
          <pc:sldMk cId="168191079" sldId="292"/>
        </pc:sldMkLst>
      </pc:sldChg>
      <pc:sldChg chg="del">
        <pc:chgData name="Scott Teeples" userId="d10d1ca6b42c3bca" providerId="LiveId" clId="{EF871021-40D1-489E-A606-3CA216BE1617}" dt="2023-08-01T00:21:49.567" v="485" actId="2696"/>
        <pc:sldMkLst>
          <pc:docMk/>
          <pc:sldMk cId="3938360466" sldId="293"/>
        </pc:sldMkLst>
      </pc:sldChg>
      <pc:sldChg chg="del">
        <pc:chgData name="Scott Teeples" userId="d10d1ca6b42c3bca" providerId="LiveId" clId="{EF871021-40D1-489E-A606-3CA216BE1617}" dt="2023-08-01T00:21:49.567" v="485" actId="2696"/>
        <pc:sldMkLst>
          <pc:docMk/>
          <pc:sldMk cId="2372482238" sldId="296"/>
        </pc:sldMkLst>
      </pc:sldChg>
      <pc:sldChg chg="del">
        <pc:chgData name="Scott Teeples" userId="d10d1ca6b42c3bca" providerId="LiveId" clId="{EF871021-40D1-489E-A606-3CA216BE1617}" dt="2023-08-01T00:21:49.567" v="485" actId="2696"/>
        <pc:sldMkLst>
          <pc:docMk/>
          <pc:sldMk cId="4061670740" sldId="297"/>
        </pc:sldMkLst>
      </pc:sldChg>
      <pc:sldChg chg="del">
        <pc:chgData name="Scott Teeples" userId="d10d1ca6b42c3bca" providerId="LiveId" clId="{EF871021-40D1-489E-A606-3CA216BE1617}" dt="2023-08-01T00:21:49.567" v="485" actId="2696"/>
        <pc:sldMkLst>
          <pc:docMk/>
          <pc:sldMk cId="2539375601" sldId="298"/>
        </pc:sldMkLst>
      </pc:sldChg>
      <pc:sldChg chg="del">
        <pc:chgData name="Scott Teeples" userId="d10d1ca6b42c3bca" providerId="LiveId" clId="{EF871021-40D1-489E-A606-3CA216BE1617}" dt="2023-08-01T00:22:37.499" v="486" actId="2696"/>
        <pc:sldMkLst>
          <pc:docMk/>
          <pc:sldMk cId="950127858" sldId="299"/>
        </pc:sldMkLst>
      </pc:sldChg>
      <pc:sldChg chg="del">
        <pc:chgData name="Scott Teeples" userId="d10d1ca6b42c3bca" providerId="LiveId" clId="{EF871021-40D1-489E-A606-3CA216BE1617}" dt="2023-08-01T00:22:37.499" v="486" actId="2696"/>
        <pc:sldMkLst>
          <pc:docMk/>
          <pc:sldMk cId="1448094201" sldId="300"/>
        </pc:sldMkLst>
      </pc:sldChg>
      <pc:sldChg chg="del">
        <pc:chgData name="Scott Teeples" userId="d10d1ca6b42c3bca" providerId="LiveId" clId="{EF871021-40D1-489E-A606-3CA216BE1617}" dt="2023-08-01T00:22:37.499" v="486" actId="2696"/>
        <pc:sldMkLst>
          <pc:docMk/>
          <pc:sldMk cId="2384868442" sldId="301"/>
        </pc:sldMkLst>
      </pc:sldChg>
      <pc:sldChg chg="del">
        <pc:chgData name="Scott Teeples" userId="d10d1ca6b42c3bca" providerId="LiveId" clId="{EF871021-40D1-489E-A606-3CA216BE1617}" dt="2023-08-01T00:22:37.499" v="486" actId="2696"/>
        <pc:sldMkLst>
          <pc:docMk/>
          <pc:sldMk cId="3650171144" sldId="302"/>
        </pc:sldMkLst>
      </pc:sldChg>
      <pc:sldChg chg="del">
        <pc:chgData name="Scott Teeples" userId="d10d1ca6b42c3bca" providerId="LiveId" clId="{EF871021-40D1-489E-A606-3CA216BE1617}" dt="2023-08-01T00:22:37.499" v="486" actId="2696"/>
        <pc:sldMkLst>
          <pc:docMk/>
          <pc:sldMk cId="896663578" sldId="303"/>
        </pc:sldMkLst>
      </pc:sldChg>
      <pc:sldChg chg="del">
        <pc:chgData name="Scott Teeples" userId="d10d1ca6b42c3bca" providerId="LiveId" clId="{EF871021-40D1-489E-A606-3CA216BE1617}" dt="2023-08-01T00:22:37.499" v="486" actId="2696"/>
        <pc:sldMkLst>
          <pc:docMk/>
          <pc:sldMk cId="3103501120" sldId="304"/>
        </pc:sldMkLst>
      </pc:sldChg>
      <pc:sldChg chg="del">
        <pc:chgData name="Scott Teeples" userId="d10d1ca6b42c3bca" providerId="LiveId" clId="{EF871021-40D1-489E-A606-3CA216BE1617}" dt="2023-08-01T00:22:37.499" v="486" actId="2696"/>
        <pc:sldMkLst>
          <pc:docMk/>
          <pc:sldMk cId="3544780271" sldId="305"/>
        </pc:sldMkLst>
      </pc:sldChg>
      <pc:sldChg chg="del">
        <pc:chgData name="Scott Teeples" userId="d10d1ca6b42c3bca" providerId="LiveId" clId="{EF871021-40D1-489E-A606-3CA216BE1617}" dt="2023-08-01T00:22:37.499" v="486" actId="2696"/>
        <pc:sldMkLst>
          <pc:docMk/>
          <pc:sldMk cId="2057777183" sldId="306"/>
        </pc:sldMkLst>
      </pc:sldChg>
      <pc:sldChg chg="del">
        <pc:chgData name="Scott Teeples" userId="d10d1ca6b42c3bca" providerId="LiveId" clId="{EF871021-40D1-489E-A606-3CA216BE1617}" dt="2023-08-01T00:22:37.499" v="486" actId="2696"/>
        <pc:sldMkLst>
          <pc:docMk/>
          <pc:sldMk cId="2721228997" sldId="307"/>
        </pc:sldMkLst>
      </pc:sldChg>
      <pc:sldChg chg="del">
        <pc:chgData name="Scott Teeples" userId="d10d1ca6b42c3bca" providerId="LiveId" clId="{EF871021-40D1-489E-A606-3CA216BE1617}" dt="2023-08-01T00:22:37.499" v="486" actId="2696"/>
        <pc:sldMkLst>
          <pc:docMk/>
          <pc:sldMk cId="2172448977" sldId="308"/>
        </pc:sldMkLst>
      </pc:sldChg>
      <pc:sldChg chg="del">
        <pc:chgData name="Scott Teeples" userId="d10d1ca6b42c3bca" providerId="LiveId" clId="{EF871021-40D1-489E-A606-3CA216BE1617}" dt="2023-08-01T00:22:37.499" v="486" actId="2696"/>
        <pc:sldMkLst>
          <pc:docMk/>
          <pc:sldMk cId="777070795" sldId="309"/>
        </pc:sldMkLst>
      </pc:sldChg>
      <pc:sldChg chg="del">
        <pc:chgData name="Scott Teeples" userId="d10d1ca6b42c3bca" providerId="LiveId" clId="{EF871021-40D1-489E-A606-3CA216BE1617}" dt="2023-08-01T00:22:37.499" v="486" actId="2696"/>
        <pc:sldMkLst>
          <pc:docMk/>
          <pc:sldMk cId="1527023171" sldId="310"/>
        </pc:sldMkLst>
      </pc:sldChg>
      <pc:sldChg chg="del">
        <pc:chgData name="Scott Teeples" userId="d10d1ca6b42c3bca" providerId="LiveId" clId="{EF871021-40D1-489E-A606-3CA216BE1617}" dt="2023-08-01T00:22:37.499" v="486" actId="2696"/>
        <pc:sldMkLst>
          <pc:docMk/>
          <pc:sldMk cId="2296725652" sldId="311"/>
        </pc:sldMkLst>
      </pc:sldChg>
      <pc:sldChg chg="del">
        <pc:chgData name="Scott Teeples" userId="d10d1ca6b42c3bca" providerId="LiveId" clId="{EF871021-40D1-489E-A606-3CA216BE1617}" dt="2023-08-01T00:22:37.499" v="486" actId="2696"/>
        <pc:sldMkLst>
          <pc:docMk/>
          <pc:sldMk cId="1945737490" sldId="312"/>
        </pc:sldMkLst>
      </pc:sldChg>
      <pc:sldChg chg="del">
        <pc:chgData name="Scott Teeples" userId="d10d1ca6b42c3bca" providerId="LiveId" clId="{EF871021-40D1-489E-A606-3CA216BE1617}" dt="2023-08-01T00:22:37.499" v="486" actId="2696"/>
        <pc:sldMkLst>
          <pc:docMk/>
          <pc:sldMk cId="729932696" sldId="314"/>
        </pc:sldMkLst>
      </pc:sldChg>
      <pc:sldChg chg="del">
        <pc:chgData name="Scott Teeples" userId="d10d1ca6b42c3bca" providerId="LiveId" clId="{EF871021-40D1-489E-A606-3CA216BE1617}" dt="2023-08-01T00:22:37.499" v="486" actId="2696"/>
        <pc:sldMkLst>
          <pc:docMk/>
          <pc:sldMk cId="3879875182" sldId="315"/>
        </pc:sldMkLst>
      </pc:sldChg>
      <pc:sldChg chg="del">
        <pc:chgData name="Scott Teeples" userId="d10d1ca6b42c3bca" providerId="LiveId" clId="{EF871021-40D1-489E-A606-3CA216BE1617}" dt="2023-08-01T00:22:37.499" v="486" actId="2696"/>
        <pc:sldMkLst>
          <pc:docMk/>
          <pc:sldMk cId="1029517078" sldId="316"/>
        </pc:sldMkLst>
      </pc:sldChg>
      <pc:sldChg chg="del">
        <pc:chgData name="Scott Teeples" userId="d10d1ca6b42c3bca" providerId="LiveId" clId="{EF871021-40D1-489E-A606-3CA216BE1617}" dt="2023-08-01T00:22:37.499" v="486" actId="2696"/>
        <pc:sldMkLst>
          <pc:docMk/>
          <pc:sldMk cId="3260741140" sldId="317"/>
        </pc:sldMkLst>
      </pc:sldChg>
      <pc:sldChg chg="del">
        <pc:chgData name="Scott Teeples" userId="d10d1ca6b42c3bca" providerId="LiveId" clId="{EF871021-40D1-489E-A606-3CA216BE1617}" dt="2023-08-01T00:22:37.499" v="486" actId="2696"/>
        <pc:sldMkLst>
          <pc:docMk/>
          <pc:sldMk cId="2596861137" sldId="318"/>
        </pc:sldMkLst>
      </pc:sldChg>
      <pc:sldChg chg="del">
        <pc:chgData name="Scott Teeples" userId="d10d1ca6b42c3bca" providerId="LiveId" clId="{EF871021-40D1-489E-A606-3CA216BE1617}" dt="2023-08-01T00:22:37.499" v="486" actId="2696"/>
        <pc:sldMkLst>
          <pc:docMk/>
          <pc:sldMk cId="1103660969" sldId="319"/>
        </pc:sldMkLst>
      </pc:sldChg>
      <pc:sldChg chg="del">
        <pc:chgData name="Scott Teeples" userId="d10d1ca6b42c3bca" providerId="LiveId" clId="{EF871021-40D1-489E-A606-3CA216BE1617}" dt="2023-08-01T00:22:37.499" v="486" actId="2696"/>
        <pc:sldMkLst>
          <pc:docMk/>
          <pc:sldMk cId="672930628" sldId="320"/>
        </pc:sldMkLst>
      </pc:sldChg>
      <pc:sldChg chg="del">
        <pc:chgData name="Scott Teeples" userId="d10d1ca6b42c3bca" providerId="LiveId" clId="{EF871021-40D1-489E-A606-3CA216BE1617}" dt="2023-08-01T00:22:37.499" v="486" actId="2696"/>
        <pc:sldMkLst>
          <pc:docMk/>
          <pc:sldMk cId="2094011879" sldId="321"/>
        </pc:sldMkLst>
      </pc:sldChg>
      <pc:sldChg chg="del">
        <pc:chgData name="Scott Teeples" userId="d10d1ca6b42c3bca" providerId="LiveId" clId="{EF871021-40D1-489E-A606-3CA216BE1617}" dt="2023-08-01T00:22:37.499" v="486" actId="2696"/>
        <pc:sldMkLst>
          <pc:docMk/>
          <pc:sldMk cId="26867018" sldId="322"/>
        </pc:sldMkLst>
      </pc:sldChg>
      <pc:sldChg chg="del">
        <pc:chgData name="Scott Teeples" userId="d10d1ca6b42c3bca" providerId="LiveId" clId="{EF871021-40D1-489E-A606-3CA216BE1617}" dt="2023-08-01T00:22:37.499" v="486" actId="2696"/>
        <pc:sldMkLst>
          <pc:docMk/>
          <pc:sldMk cId="64454499" sldId="323"/>
        </pc:sldMkLst>
      </pc:sldChg>
      <pc:sldChg chg="del">
        <pc:chgData name="Scott Teeples" userId="d10d1ca6b42c3bca" providerId="LiveId" clId="{EF871021-40D1-489E-A606-3CA216BE1617}" dt="2023-08-01T00:22:37.499" v="486" actId="2696"/>
        <pc:sldMkLst>
          <pc:docMk/>
          <pc:sldMk cId="374017973" sldId="324"/>
        </pc:sldMkLst>
      </pc:sldChg>
      <pc:sldChg chg="del">
        <pc:chgData name="Scott Teeples" userId="d10d1ca6b42c3bca" providerId="LiveId" clId="{EF871021-40D1-489E-A606-3CA216BE1617}" dt="2023-08-01T00:22:37.499" v="486" actId="2696"/>
        <pc:sldMkLst>
          <pc:docMk/>
          <pc:sldMk cId="3129244827" sldId="325"/>
        </pc:sldMkLst>
      </pc:sldChg>
      <pc:sldChg chg="del">
        <pc:chgData name="Scott Teeples" userId="d10d1ca6b42c3bca" providerId="LiveId" clId="{EF871021-40D1-489E-A606-3CA216BE1617}" dt="2023-08-01T00:22:37.499" v="486" actId="2696"/>
        <pc:sldMkLst>
          <pc:docMk/>
          <pc:sldMk cId="1685569135" sldId="327"/>
        </pc:sldMkLst>
      </pc:sldChg>
      <pc:sldChg chg="del">
        <pc:chgData name="Scott Teeples" userId="d10d1ca6b42c3bca" providerId="LiveId" clId="{EF871021-40D1-489E-A606-3CA216BE1617}" dt="2023-08-01T00:22:37.499" v="486" actId="2696"/>
        <pc:sldMkLst>
          <pc:docMk/>
          <pc:sldMk cId="853068796" sldId="329"/>
        </pc:sldMkLst>
      </pc:sldChg>
      <pc:sldChg chg="del">
        <pc:chgData name="Scott Teeples" userId="d10d1ca6b42c3bca" providerId="LiveId" clId="{EF871021-40D1-489E-A606-3CA216BE1617}" dt="2023-08-01T00:22:37.499" v="486" actId="2696"/>
        <pc:sldMkLst>
          <pc:docMk/>
          <pc:sldMk cId="3048594278" sldId="330"/>
        </pc:sldMkLst>
      </pc:sldChg>
      <pc:sldChg chg="del">
        <pc:chgData name="Scott Teeples" userId="d10d1ca6b42c3bca" providerId="LiveId" clId="{EF871021-40D1-489E-A606-3CA216BE1617}" dt="2023-08-01T00:22:37.499" v="486" actId="2696"/>
        <pc:sldMkLst>
          <pc:docMk/>
          <pc:sldMk cId="1791865503" sldId="331"/>
        </pc:sldMkLst>
      </pc:sldChg>
      <pc:sldChg chg="del">
        <pc:chgData name="Scott Teeples" userId="d10d1ca6b42c3bca" providerId="LiveId" clId="{EF871021-40D1-489E-A606-3CA216BE1617}" dt="2023-08-01T00:22:37.499" v="486" actId="2696"/>
        <pc:sldMkLst>
          <pc:docMk/>
          <pc:sldMk cId="643256013" sldId="332"/>
        </pc:sldMkLst>
      </pc:sldChg>
      <pc:sldChg chg="del">
        <pc:chgData name="Scott Teeples" userId="d10d1ca6b42c3bca" providerId="LiveId" clId="{EF871021-40D1-489E-A606-3CA216BE1617}" dt="2023-08-01T00:22:37.499" v="486" actId="2696"/>
        <pc:sldMkLst>
          <pc:docMk/>
          <pc:sldMk cId="4178173865" sldId="333"/>
        </pc:sldMkLst>
      </pc:sldChg>
      <pc:sldChg chg="del">
        <pc:chgData name="Scott Teeples" userId="d10d1ca6b42c3bca" providerId="LiveId" clId="{EF871021-40D1-489E-A606-3CA216BE1617}" dt="2023-08-01T00:20:11.851" v="475" actId="2696"/>
        <pc:sldMkLst>
          <pc:docMk/>
          <pc:sldMk cId="936909727" sldId="334"/>
        </pc:sldMkLst>
      </pc:sldChg>
      <pc:sldChg chg="modSp mod setBg">
        <pc:chgData name="Scott Teeples" userId="d10d1ca6b42c3bca" providerId="LiveId" clId="{EF871021-40D1-489E-A606-3CA216BE1617}" dt="2023-09-04T23:42:24.876" v="3683" actId="1076"/>
        <pc:sldMkLst>
          <pc:docMk/>
          <pc:sldMk cId="1135766821" sldId="335"/>
        </pc:sldMkLst>
        <pc:spChg chg="mod">
          <ac:chgData name="Scott Teeples" userId="d10d1ca6b42c3bca" providerId="LiveId" clId="{EF871021-40D1-489E-A606-3CA216BE1617}" dt="2023-09-04T23:21:29.449" v="3543" actId="13926"/>
          <ac:spMkLst>
            <pc:docMk/>
            <pc:sldMk cId="1135766821" sldId="335"/>
            <ac:spMk id="2" creationId="{3CF9E5DC-C43B-4C12-A7A5-DE0CEC1E40C7}"/>
          </ac:spMkLst>
        </pc:spChg>
        <pc:spChg chg="mod">
          <ac:chgData name="Scott Teeples" userId="d10d1ca6b42c3bca" providerId="LiveId" clId="{EF871021-40D1-489E-A606-3CA216BE1617}" dt="2023-09-04T23:42:24.876" v="3683" actId="1076"/>
          <ac:spMkLst>
            <pc:docMk/>
            <pc:sldMk cId="1135766821" sldId="335"/>
            <ac:spMk id="3" creationId="{2E1B09BD-907D-4011-B97F-C02AF19E9218}"/>
          </ac:spMkLst>
        </pc:spChg>
        <pc:spChg chg="mod">
          <ac:chgData name="Scott Teeples" userId="d10d1ca6b42c3bca" providerId="LiveId" clId="{EF871021-40D1-489E-A606-3CA216BE1617}" dt="2023-08-02T19:34:29.126" v="2717"/>
          <ac:spMkLst>
            <pc:docMk/>
            <pc:sldMk cId="1135766821" sldId="335"/>
            <ac:spMk id="5" creationId="{10855F71-BA3B-BE56-0D09-B84C0A58E295}"/>
          </ac:spMkLst>
        </pc:spChg>
      </pc:sldChg>
      <pc:sldChg chg="modSp add mod setBg">
        <pc:chgData name="Scott Teeples" userId="d10d1ca6b42c3bca" providerId="LiveId" clId="{EF871021-40D1-489E-A606-3CA216BE1617}" dt="2023-09-04T23:25:04.402" v="3549" actId="1076"/>
        <pc:sldMkLst>
          <pc:docMk/>
          <pc:sldMk cId="371304056" sldId="336"/>
        </pc:sldMkLst>
        <pc:spChg chg="mod">
          <ac:chgData name="Scott Teeples" userId="d10d1ca6b42c3bca" providerId="LiveId" clId="{EF871021-40D1-489E-A606-3CA216BE1617}" dt="2023-08-02T19:34:29.126" v="2717"/>
          <ac:spMkLst>
            <pc:docMk/>
            <pc:sldMk cId="371304056" sldId="336"/>
            <ac:spMk id="2" creationId="{B8B8C7D3-266C-D66A-5BB9-03B6BC10482B}"/>
          </ac:spMkLst>
        </pc:spChg>
        <pc:spChg chg="mod">
          <ac:chgData name="Scott Teeples" userId="d10d1ca6b42c3bca" providerId="LiveId" clId="{EF871021-40D1-489E-A606-3CA216BE1617}" dt="2023-09-04T23:25:04.402" v="3549" actId="1076"/>
          <ac:spMkLst>
            <pc:docMk/>
            <pc:sldMk cId="371304056" sldId="336"/>
            <ac:spMk id="3" creationId="{2E1B09BD-907D-4011-B97F-C02AF19E9218}"/>
          </ac:spMkLst>
        </pc:spChg>
        <pc:spChg chg="mod">
          <ac:chgData name="Scott Teeples" userId="d10d1ca6b42c3bca" providerId="LiveId" clId="{EF871021-40D1-489E-A606-3CA216BE1617}" dt="2023-08-03T15:15:17.535" v="3236" actId="1076"/>
          <ac:spMkLst>
            <pc:docMk/>
            <pc:sldMk cId="371304056" sldId="336"/>
            <ac:spMk id="4" creationId="{5E947EC4-9E6A-427A-9708-FB52A78D81C0}"/>
          </ac:spMkLst>
        </pc:spChg>
      </pc:sldChg>
      <pc:sldChg chg="addSp delSp modSp add del mod modAnim">
        <pc:chgData name="Scott Teeples" userId="d10d1ca6b42c3bca" providerId="LiveId" clId="{EF871021-40D1-489E-A606-3CA216BE1617}" dt="2023-07-30T15:52:36.595" v="300" actId="2696"/>
        <pc:sldMkLst>
          <pc:docMk/>
          <pc:sldMk cId="1007703038" sldId="336"/>
        </pc:sldMkLst>
        <pc:spChg chg="del">
          <ac:chgData name="Scott Teeples" userId="d10d1ca6b42c3bca" providerId="LiveId" clId="{EF871021-40D1-489E-A606-3CA216BE1617}" dt="2023-07-30T15:51:54.728" v="299" actId="21"/>
          <ac:spMkLst>
            <pc:docMk/>
            <pc:sldMk cId="1007703038" sldId="336"/>
            <ac:spMk id="4" creationId="{5E947EC4-9E6A-427A-9708-FB52A78D81C0}"/>
          </ac:spMkLst>
        </pc:spChg>
        <pc:spChg chg="add mod">
          <ac:chgData name="Scott Teeples" userId="d10d1ca6b42c3bca" providerId="LiveId" clId="{EF871021-40D1-489E-A606-3CA216BE1617}" dt="2023-07-30T15:51:50.308" v="298"/>
          <ac:spMkLst>
            <pc:docMk/>
            <pc:sldMk cId="1007703038" sldId="336"/>
            <ac:spMk id="5" creationId="{324BBFA4-500A-F78D-AF86-6E1699B390B3}"/>
          </ac:spMkLst>
        </pc:spChg>
      </pc:sldChg>
      <pc:sldChg chg="add del">
        <pc:chgData name="Scott Teeples" userId="d10d1ca6b42c3bca" providerId="LiveId" clId="{EF871021-40D1-489E-A606-3CA216BE1617}" dt="2023-07-30T15:47:23.996" v="285" actId="2696"/>
        <pc:sldMkLst>
          <pc:docMk/>
          <pc:sldMk cId="2870609225" sldId="336"/>
        </pc:sldMkLst>
      </pc:sldChg>
      <pc:sldChg chg="add del">
        <pc:chgData name="Scott Teeples" userId="d10d1ca6b42c3bca" providerId="LiveId" clId="{EF871021-40D1-489E-A606-3CA216BE1617}" dt="2023-07-30T15:43:22.392" v="282" actId="2696"/>
        <pc:sldMkLst>
          <pc:docMk/>
          <pc:sldMk cId="3836914884" sldId="336"/>
        </pc:sldMkLst>
      </pc:sldChg>
      <pc:sldChg chg="addSp delSp modSp add mod setBg modAnim">
        <pc:chgData name="Scott Teeples" userId="d10d1ca6b42c3bca" providerId="LiveId" clId="{EF871021-40D1-489E-A606-3CA216BE1617}" dt="2023-09-04T23:29:31.692" v="3602" actId="1076"/>
        <pc:sldMkLst>
          <pc:docMk/>
          <pc:sldMk cId="2733207973" sldId="337"/>
        </pc:sldMkLst>
        <pc:spChg chg="del mod">
          <ac:chgData name="Scott Teeples" userId="d10d1ca6b42c3bca" providerId="LiveId" clId="{EF871021-40D1-489E-A606-3CA216BE1617}" dt="2023-08-03T15:18:42.657" v="3251" actId="478"/>
          <ac:spMkLst>
            <pc:docMk/>
            <pc:sldMk cId="2733207973" sldId="337"/>
            <ac:spMk id="2" creationId="{5C6CB1B6-548D-4637-4F06-F10501680A5E}"/>
          </ac:spMkLst>
        </pc:spChg>
        <pc:spChg chg="mod">
          <ac:chgData name="Scott Teeples" userId="d10d1ca6b42c3bca" providerId="LiveId" clId="{EF871021-40D1-489E-A606-3CA216BE1617}" dt="2023-09-04T23:29:31.692" v="3602" actId="1076"/>
          <ac:spMkLst>
            <pc:docMk/>
            <pc:sldMk cId="2733207973" sldId="337"/>
            <ac:spMk id="3" creationId="{2E1B09BD-907D-4011-B97F-C02AF19E9218}"/>
          </ac:spMkLst>
        </pc:spChg>
        <pc:spChg chg="mod">
          <ac:chgData name="Scott Teeples" userId="d10d1ca6b42c3bca" providerId="LiveId" clId="{EF871021-40D1-489E-A606-3CA216BE1617}" dt="2023-09-04T23:22:34.561" v="3545" actId="13926"/>
          <ac:spMkLst>
            <pc:docMk/>
            <pc:sldMk cId="2733207973" sldId="337"/>
            <ac:spMk id="5" creationId="{91B027D6-F084-4F4D-AFA3-DB450196B475}"/>
          </ac:spMkLst>
        </pc:spChg>
        <pc:picChg chg="add mod">
          <ac:chgData name="Scott Teeples" userId="d10d1ca6b42c3bca" providerId="LiveId" clId="{EF871021-40D1-489E-A606-3CA216BE1617}" dt="2023-08-01T01:47:01.571" v="764" actId="14100"/>
          <ac:picMkLst>
            <pc:docMk/>
            <pc:sldMk cId="2733207973" sldId="337"/>
            <ac:picMk id="4" creationId="{EB688030-DDD1-B1F6-E953-188E3DBB761D}"/>
          </ac:picMkLst>
        </pc:picChg>
      </pc:sldChg>
      <pc:sldChg chg="delSp modSp add mod setBg modAnim">
        <pc:chgData name="Scott Teeples" userId="d10d1ca6b42c3bca" providerId="LiveId" clId="{EF871021-40D1-489E-A606-3CA216BE1617}" dt="2023-09-04T23:29:47.823" v="3603" actId="1076"/>
        <pc:sldMkLst>
          <pc:docMk/>
          <pc:sldMk cId="2821325354" sldId="338"/>
        </pc:sldMkLst>
        <pc:spChg chg="del mod">
          <ac:chgData name="Scott Teeples" userId="d10d1ca6b42c3bca" providerId="LiveId" clId="{EF871021-40D1-489E-A606-3CA216BE1617}" dt="2023-08-03T15:19:06.919" v="3255" actId="478"/>
          <ac:spMkLst>
            <pc:docMk/>
            <pc:sldMk cId="2821325354" sldId="338"/>
            <ac:spMk id="2" creationId="{5C6CB1B6-548D-4637-4F06-F10501680A5E}"/>
          </ac:spMkLst>
        </pc:spChg>
        <pc:spChg chg="mod">
          <ac:chgData name="Scott Teeples" userId="d10d1ca6b42c3bca" providerId="LiveId" clId="{EF871021-40D1-489E-A606-3CA216BE1617}" dt="2023-09-04T23:29:47.823" v="3603" actId="1076"/>
          <ac:spMkLst>
            <pc:docMk/>
            <pc:sldMk cId="2821325354" sldId="338"/>
            <ac:spMk id="3" creationId="{2E1B09BD-907D-4011-B97F-C02AF19E9218}"/>
          </ac:spMkLst>
        </pc:spChg>
        <pc:spChg chg="mod">
          <ac:chgData name="Scott Teeples" userId="d10d1ca6b42c3bca" providerId="LiveId" clId="{EF871021-40D1-489E-A606-3CA216BE1617}" dt="2023-09-04T23:22:59.702" v="3546" actId="13926"/>
          <ac:spMkLst>
            <pc:docMk/>
            <pc:sldMk cId="2821325354" sldId="338"/>
            <ac:spMk id="5" creationId="{91B027D6-F084-4F4D-AFA3-DB450196B475}"/>
          </ac:spMkLst>
        </pc:spChg>
      </pc:sldChg>
      <pc:sldChg chg="addSp delSp modSp add mod setBg">
        <pc:chgData name="Scott Teeples" userId="d10d1ca6b42c3bca" providerId="LiveId" clId="{EF871021-40D1-489E-A606-3CA216BE1617}" dt="2023-09-04T23:29:57.117" v="3604" actId="1076"/>
        <pc:sldMkLst>
          <pc:docMk/>
          <pc:sldMk cId="4242452402" sldId="339"/>
        </pc:sldMkLst>
        <pc:spChg chg="del mod">
          <ac:chgData name="Scott Teeples" userId="d10d1ca6b42c3bca" providerId="LiveId" clId="{EF871021-40D1-489E-A606-3CA216BE1617}" dt="2023-08-03T15:19:31.233" v="3258" actId="478"/>
          <ac:spMkLst>
            <pc:docMk/>
            <pc:sldMk cId="4242452402" sldId="339"/>
            <ac:spMk id="2" creationId="{5C6CB1B6-548D-4637-4F06-F10501680A5E}"/>
          </ac:spMkLst>
        </pc:spChg>
        <pc:spChg chg="mod">
          <ac:chgData name="Scott Teeples" userId="d10d1ca6b42c3bca" providerId="LiveId" clId="{EF871021-40D1-489E-A606-3CA216BE1617}" dt="2023-09-04T23:29:57.117" v="3604" actId="1076"/>
          <ac:spMkLst>
            <pc:docMk/>
            <pc:sldMk cId="4242452402" sldId="339"/>
            <ac:spMk id="3" creationId="{2E1B09BD-907D-4011-B97F-C02AF19E9218}"/>
          </ac:spMkLst>
        </pc:spChg>
        <pc:spChg chg="mod">
          <ac:chgData name="Scott Teeples" userId="d10d1ca6b42c3bca" providerId="LiveId" clId="{EF871021-40D1-489E-A606-3CA216BE1617}" dt="2023-09-04T22:14:33.529" v="3378" actId="113"/>
          <ac:spMkLst>
            <pc:docMk/>
            <pc:sldMk cId="4242452402" sldId="339"/>
            <ac:spMk id="5" creationId="{91B027D6-F084-4F4D-AFA3-DB450196B475}"/>
          </ac:spMkLst>
        </pc:spChg>
        <pc:picChg chg="add mod">
          <ac:chgData name="Scott Teeples" userId="d10d1ca6b42c3bca" providerId="LiveId" clId="{EF871021-40D1-489E-A606-3CA216BE1617}" dt="2023-08-01T00:42:58.894" v="525" actId="14100"/>
          <ac:picMkLst>
            <pc:docMk/>
            <pc:sldMk cId="4242452402" sldId="339"/>
            <ac:picMk id="4" creationId="{C0E5DA06-DCC0-BBE2-184F-0F89D0075B64}"/>
          </ac:picMkLst>
        </pc:picChg>
      </pc:sldChg>
      <pc:sldChg chg="modSp add mod setBg modAnim">
        <pc:chgData name="Scott Teeples" userId="d10d1ca6b42c3bca" providerId="LiveId" clId="{EF871021-40D1-489E-A606-3CA216BE1617}" dt="2023-09-04T23:30:25.314" v="3608" actId="1076"/>
        <pc:sldMkLst>
          <pc:docMk/>
          <pc:sldMk cId="2950324215" sldId="340"/>
        </pc:sldMkLst>
        <pc:spChg chg="mod">
          <ac:chgData name="Scott Teeples" userId="d10d1ca6b42c3bca" providerId="LiveId" clId="{EF871021-40D1-489E-A606-3CA216BE1617}" dt="2023-08-02T19:34:29.126" v="2717"/>
          <ac:spMkLst>
            <pc:docMk/>
            <pc:sldMk cId="2950324215" sldId="340"/>
            <ac:spMk id="2" creationId="{5C6CB1B6-548D-4637-4F06-F10501680A5E}"/>
          </ac:spMkLst>
        </pc:spChg>
        <pc:spChg chg="mod">
          <ac:chgData name="Scott Teeples" userId="d10d1ca6b42c3bca" providerId="LiveId" clId="{EF871021-40D1-489E-A606-3CA216BE1617}" dt="2023-09-04T23:30:18.872" v="3607" actId="1076"/>
          <ac:spMkLst>
            <pc:docMk/>
            <pc:sldMk cId="2950324215" sldId="340"/>
            <ac:spMk id="3" creationId="{2E1B09BD-907D-4011-B97F-C02AF19E9218}"/>
          </ac:spMkLst>
        </pc:spChg>
        <pc:spChg chg="mod">
          <ac:chgData name="Scott Teeples" userId="d10d1ca6b42c3bca" providerId="LiveId" clId="{EF871021-40D1-489E-A606-3CA216BE1617}" dt="2023-09-04T23:30:25.314" v="3608" actId="1076"/>
          <ac:spMkLst>
            <pc:docMk/>
            <pc:sldMk cId="2950324215" sldId="340"/>
            <ac:spMk id="5" creationId="{91B027D6-F084-4F4D-AFA3-DB450196B475}"/>
          </ac:spMkLst>
        </pc:spChg>
      </pc:sldChg>
      <pc:sldChg chg="addSp delSp modSp add mod setBg">
        <pc:chgData name="Scott Teeples" userId="d10d1ca6b42c3bca" providerId="LiveId" clId="{EF871021-40D1-489E-A606-3CA216BE1617}" dt="2023-09-04T23:30:35.744" v="3609" actId="1076"/>
        <pc:sldMkLst>
          <pc:docMk/>
          <pc:sldMk cId="3290331578" sldId="341"/>
        </pc:sldMkLst>
        <pc:spChg chg="del mod">
          <ac:chgData name="Scott Teeples" userId="d10d1ca6b42c3bca" providerId="LiveId" clId="{EF871021-40D1-489E-A606-3CA216BE1617}" dt="2023-08-03T15:20:50.307" v="3277" actId="478"/>
          <ac:spMkLst>
            <pc:docMk/>
            <pc:sldMk cId="3290331578" sldId="341"/>
            <ac:spMk id="2" creationId="{5C6CB1B6-548D-4637-4F06-F10501680A5E}"/>
          </ac:spMkLst>
        </pc:spChg>
        <pc:spChg chg="mod">
          <ac:chgData name="Scott Teeples" userId="d10d1ca6b42c3bca" providerId="LiveId" clId="{EF871021-40D1-489E-A606-3CA216BE1617}" dt="2023-09-04T23:30:35.744" v="3609" actId="1076"/>
          <ac:spMkLst>
            <pc:docMk/>
            <pc:sldMk cId="3290331578" sldId="341"/>
            <ac:spMk id="3" creationId="{2E1B09BD-907D-4011-B97F-C02AF19E9218}"/>
          </ac:spMkLst>
        </pc:spChg>
        <pc:spChg chg="mod">
          <ac:chgData name="Scott Teeples" userId="d10d1ca6b42c3bca" providerId="LiveId" clId="{EF871021-40D1-489E-A606-3CA216BE1617}" dt="2023-09-04T22:17:09.450" v="3387" actId="13926"/>
          <ac:spMkLst>
            <pc:docMk/>
            <pc:sldMk cId="3290331578" sldId="341"/>
            <ac:spMk id="5" creationId="{91B027D6-F084-4F4D-AFA3-DB450196B475}"/>
          </ac:spMkLst>
        </pc:spChg>
        <pc:picChg chg="add mod">
          <ac:chgData name="Scott Teeples" userId="d10d1ca6b42c3bca" providerId="LiveId" clId="{EF871021-40D1-489E-A606-3CA216BE1617}" dt="2023-08-02T20:05:49.410" v="2897" actId="1076"/>
          <ac:picMkLst>
            <pc:docMk/>
            <pc:sldMk cId="3290331578" sldId="341"/>
            <ac:picMk id="4" creationId="{6628ADC6-E9A9-54BD-65CA-6F1662DC93A5}"/>
          </ac:picMkLst>
        </pc:picChg>
      </pc:sldChg>
      <pc:sldChg chg="modSp add del mod">
        <pc:chgData name="Scott Teeples" userId="d10d1ca6b42c3bca" providerId="LiveId" clId="{EF871021-40D1-489E-A606-3CA216BE1617}" dt="2023-08-01T00:20:43.952" v="480" actId="2696"/>
        <pc:sldMkLst>
          <pc:docMk/>
          <pc:sldMk cId="3188987075" sldId="342"/>
        </pc:sldMkLst>
        <pc:spChg chg="mod">
          <ac:chgData name="Scott Teeples" userId="d10d1ca6b42c3bca" providerId="LiveId" clId="{EF871021-40D1-489E-A606-3CA216BE1617}" dt="2023-07-30T16:22:42.766" v="460"/>
          <ac:spMkLst>
            <pc:docMk/>
            <pc:sldMk cId="3188987075" sldId="342"/>
            <ac:spMk id="5" creationId="{91B027D6-F084-4F4D-AFA3-DB450196B475}"/>
          </ac:spMkLst>
        </pc:spChg>
      </pc:sldChg>
      <pc:sldChg chg="delSp modSp add mod setBg">
        <pc:chgData name="Scott Teeples" userId="d10d1ca6b42c3bca" providerId="LiveId" clId="{EF871021-40D1-489E-A606-3CA216BE1617}" dt="2023-09-04T23:30:55.645" v="3610" actId="1076"/>
        <pc:sldMkLst>
          <pc:docMk/>
          <pc:sldMk cId="2025336341" sldId="343"/>
        </pc:sldMkLst>
        <pc:spChg chg="del mod">
          <ac:chgData name="Scott Teeples" userId="d10d1ca6b42c3bca" providerId="LiveId" clId="{EF871021-40D1-489E-A606-3CA216BE1617}" dt="2023-08-03T15:21:22.661" v="3282" actId="478"/>
          <ac:spMkLst>
            <pc:docMk/>
            <pc:sldMk cId="2025336341" sldId="343"/>
            <ac:spMk id="2" creationId="{5C6CB1B6-548D-4637-4F06-F10501680A5E}"/>
          </ac:spMkLst>
        </pc:spChg>
        <pc:spChg chg="mod">
          <ac:chgData name="Scott Teeples" userId="d10d1ca6b42c3bca" providerId="LiveId" clId="{EF871021-40D1-489E-A606-3CA216BE1617}" dt="2023-09-04T23:30:55.645" v="3610" actId="1076"/>
          <ac:spMkLst>
            <pc:docMk/>
            <pc:sldMk cId="2025336341" sldId="343"/>
            <ac:spMk id="3" creationId="{2E1B09BD-907D-4011-B97F-C02AF19E9218}"/>
          </ac:spMkLst>
        </pc:spChg>
        <pc:spChg chg="mod">
          <ac:chgData name="Scott Teeples" userId="d10d1ca6b42c3bca" providerId="LiveId" clId="{EF871021-40D1-489E-A606-3CA216BE1617}" dt="2023-09-04T22:18:59.850" v="3393" actId="207"/>
          <ac:spMkLst>
            <pc:docMk/>
            <pc:sldMk cId="2025336341" sldId="343"/>
            <ac:spMk id="5" creationId="{91B027D6-F084-4F4D-AFA3-DB450196B475}"/>
          </ac:spMkLst>
        </pc:spChg>
      </pc:sldChg>
      <pc:sldChg chg="add del">
        <pc:chgData name="Scott Teeples" userId="d10d1ca6b42c3bca" providerId="LiveId" clId="{EF871021-40D1-489E-A606-3CA216BE1617}" dt="2023-08-01T00:19:23.469" v="470" actId="2696"/>
        <pc:sldMkLst>
          <pc:docMk/>
          <pc:sldMk cId="2206441090" sldId="344"/>
        </pc:sldMkLst>
      </pc:sldChg>
      <pc:sldChg chg="addSp delSp modSp add mod setBg">
        <pc:chgData name="Scott Teeples" userId="d10d1ca6b42c3bca" providerId="LiveId" clId="{EF871021-40D1-489E-A606-3CA216BE1617}" dt="2023-09-04T23:31:04.783" v="3611" actId="1076"/>
        <pc:sldMkLst>
          <pc:docMk/>
          <pc:sldMk cId="3581204942" sldId="344"/>
        </pc:sldMkLst>
        <pc:spChg chg="mod">
          <ac:chgData name="Scott Teeples" userId="d10d1ca6b42c3bca" providerId="LiveId" clId="{EF871021-40D1-489E-A606-3CA216BE1617}" dt="2023-08-02T19:34:29.126" v="2717"/>
          <ac:spMkLst>
            <pc:docMk/>
            <pc:sldMk cId="3581204942" sldId="344"/>
            <ac:spMk id="2" creationId="{5C6CB1B6-548D-4637-4F06-F10501680A5E}"/>
          </ac:spMkLst>
        </pc:spChg>
        <pc:spChg chg="mod">
          <ac:chgData name="Scott Teeples" userId="d10d1ca6b42c3bca" providerId="LiveId" clId="{EF871021-40D1-489E-A606-3CA216BE1617}" dt="2023-09-04T23:31:04.783" v="3611" actId="1076"/>
          <ac:spMkLst>
            <pc:docMk/>
            <pc:sldMk cId="3581204942" sldId="344"/>
            <ac:spMk id="3" creationId="{2E1B09BD-907D-4011-B97F-C02AF19E9218}"/>
          </ac:spMkLst>
        </pc:spChg>
        <pc:spChg chg="add del">
          <ac:chgData name="Scott Teeples" userId="d10d1ca6b42c3bca" providerId="LiveId" clId="{EF871021-40D1-489E-A606-3CA216BE1617}" dt="2023-08-01T00:58:19.365" v="530"/>
          <ac:spMkLst>
            <pc:docMk/>
            <pc:sldMk cId="3581204942" sldId="344"/>
            <ac:spMk id="4" creationId="{0C03EBF8-423C-BFE1-42A2-050FD267F7A8}"/>
          </ac:spMkLst>
        </pc:spChg>
        <pc:spChg chg="mod">
          <ac:chgData name="Scott Teeples" userId="d10d1ca6b42c3bca" providerId="LiveId" clId="{EF871021-40D1-489E-A606-3CA216BE1617}" dt="2023-09-04T22:22:31.837" v="3406" actId="113"/>
          <ac:spMkLst>
            <pc:docMk/>
            <pc:sldMk cId="3581204942" sldId="344"/>
            <ac:spMk id="5" creationId="{91B027D6-F084-4F4D-AFA3-DB450196B475}"/>
          </ac:spMkLst>
        </pc:spChg>
        <pc:spChg chg="add del">
          <ac:chgData name="Scott Teeples" userId="d10d1ca6b42c3bca" providerId="LiveId" clId="{EF871021-40D1-489E-A606-3CA216BE1617}" dt="2023-08-01T00:58:19.365" v="530"/>
          <ac:spMkLst>
            <pc:docMk/>
            <pc:sldMk cId="3581204942" sldId="344"/>
            <ac:spMk id="6" creationId="{4D745C15-AB83-4942-7FBF-91EE0246E125}"/>
          </ac:spMkLst>
        </pc:spChg>
        <pc:picChg chg="add mod">
          <ac:chgData name="Scott Teeples" userId="d10d1ca6b42c3bca" providerId="LiveId" clId="{EF871021-40D1-489E-A606-3CA216BE1617}" dt="2023-08-02T20:06:59.222" v="2911" actId="1076"/>
          <ac:picMkLst>
            <pc:docMk/>
            <pc:sldMk cId="3581204942" sldId="344"/>
            <ac:picMk id="7" creationId="{69A53894-F863-D6BB-F107-F7A4BB0B4434}"/>
          </ac:picMkLst>
        </pc:picChg>
        <pc:picChg chg="add del">
          <ac:chgData name="Scott Teeples" userId="d10d1ca6b42c3bca" providerId="LiveId" clId="{EF871021-40D1-489E-A606-3CA216BE1617}" dt="2023-08-01T00:58:19.365" v="530"/>
          <ac:picMkLst>
            <pc:docMk/>
            <pc:sldMk cId="3581204942" sldId="344"/>
            <ac:picMk id="2049" creationId="{DD8F98E0-B7AB-9B0A-E78B-F9432B36099A}"/>
          </ac:picMkLst>
        </pc:picChg>
      </pc:sldChg>
      <pc:sldChg chg="modSp add del mod">
        <pc:chgData name="Scott Teeples" userId="d10d1ca6b42c3bca" providerId="LiveId" clId="{EF871021-40D1-489E-A606-3CA216BE1617}" dt="2023-08-01T01:08:01.748" v="569" actId="2696"/>
        <pc:sldMkLst>
          <pc:docMk/>
          <pc:sldMk cId="3295179477" sldId="345"/>
        </pc:sldMkLst>
        <pc:spChg chg="mod">
          <ac:chgData name="Scott Teeples" userId="d10d1ca6b42c3bca" providerId="LiveId" clId="{EF871021-40D1-489E-A606-3CA216BE1617}" dt="2023-08-01T01:04:15.795" v="551" actId="20577"/>
          <ac:spMkLst>
            <pc:docMk/>
            <pc:sldMk cId="3295179477" sldId="345"/>
            <ac:spMk id="3" creationId="{2E1B09BD-907D-4011-B97F-C02AF19E9218}"/>
          </ac:spMkLst>
        </pc:spChg>
        <pc:spChg chg="mod">
          <ac:chgData name="Scott Teeples" userId="d10d1ca6b42c3bca" providerId="LiveId" clId="{EF871021-40D1-489E-A606-3CA216BE1617}" dt="2023-08-01T01:03:48.629" v="549" actId="20577"/>
          <ac:spMkLst>
            <pc:docMk/>
            <pc:sldMk cId="3295179477" sldId="345"/>
            <ac:spMk id="5" creationId="{91B027D6-F084-4F4D-AFA3-DB450196B475}"/>
          </ac:spMkLst>
        </pc:spChg>
      </pc:sldChg>
      <pc:sldChg chg="delSp modSp add mod setBg">
        <pc:chgData name="Scott Teeples" userId="d10d1ca6b42c3bca" providerId="LiveId" clId="{EF871021-40D1-489E-A606-3CA216BE1617}" dt="2023-09-04T23:31:24.743" v="3614" actId="1076"/>
        <pc:sldMkLst>
          <pc:docMk/>
          <pc:sldMk cId="252715186" sldId="346"/>
        </pc:sldMkLst>
        <pc:spChg chg="mod">
          <ac:chgData name="Scott Teeples" userId="d10d1ca6b42c3bca" providerId="LiveId" clId="{EF871021-40D1-489E-A606-3CA216BE1617}" dt="2023-08-02T19:34:29.126" v="2717"/>
          <ac:spMkLst>
            <pc:docMk/>
            <pc:sldMk cId="252715186" sldId="346"/>
            <ac:spMk id="2" creationId="{5C6CB1B6-548D-4637-4F06-F10501680A5E}"/>
          </ac:spMkLst>
        </pc:spChg>
        <pc:spChg chg="mod">
          <ac:chgData name="Scott Teeples" userId="d10d1ca6b42c3bca" providerId="LiveId" clId="{EF871021-40D1-489E-A606-3CA216BE1617}" dt="2023-09-04T23:31:20.038" v="3613" actId="1076"/>
          <ac:spMkLst>
            <pc:docMk/>
            <pc:sldMk cId="252715186" sldId="346"/>
            <ac:spMk id="3" creationId="{2E1B09BD-907D-4011-B97F-C02AF19E9218}"/>
          </ac:spMkLst>
        </pc:spChg>
        <pc:spChg chg="mod">
          <ac:chgData name="Scott Teeples" userId="d10d1ca6b42c3bca" providerId="LiveId" clId="{EF871021-40D1-489E-A606-3CA216BE1617}" dt="2023-09-04T23:31:24.743" v="3614" actId="1076"/>
          <ac:spMkLst>
            <pc:docMk/>
            <pc:sldMk cId="252715186" sldId="346"/>
            <ac:spMk id="5" creationId="{91B027D6-F084-4F4D-AFA3-DB450196B475}"/>
          </ac:spMkLst>
        </pc:spChg>
        <pc:picChg chg="del">
          <ac:chgData name="Scott Teeples" userId="d10d1ca6b42c3bca" providerId="LiveId" clId="{EF871021-40D1-489E-A606-3CA216BE1617}" dt="2023-08-01T01:09:31.153" v="570" actId="21"/>
          <ac:picMkLst>
            <pc:docMk/>
            <pc:sldMk cId="252715186" sldId="346"/>
            <ac:picMk id="7" creationId="{69A53894-F863-D6BB-F107-F7A4BB0B4434}"/>
          </ac:picMkLst>
        </pc:picChg>
      </pc:sldChg>
      <pc:sldChg chg="addSp modSp add mod setBg">
        <pc:chgData name="Scott Teeples" userId="d10d1ca6b42c3bca" providerId="LiveId" clId="{EF871021-40D1-489E-A606-3CA216BE1617}" dt="2023-09-04T23:31:34.012" v="3615" actId="1076"/>
        <pc:sldMkLst>
          <pc:docMk/>
          <pc:sldMk cId="3246556071" sldId="347"/>
        </pc:sldMkLst>
        <pc:spChg chg="mod">
          <ac:chgData name="Scott Teeples" userId="d10d1ca6b42c3bca" providerId="LiveId" clId="{EF871021-40D1-489E-A606-3CA216BE1617}" dt="2023-08-02T19:34:29.126" v="2717"/>
          <ac:spMkLst>
            <pc:docMk/>
            <pc:sldMk cId="3246556071" sldId="347"/>
            <ac:spMk id="2" creationId="{5C6CB1B6-548D-4637-4F06-F10501680A5E}"/>
          </ac:spMkLst>
        </pc:spChg>
        <pc:spChg chg="mod">
          <ac:chgData name="Scott Teeples" userId="d10d1ca6b42c3bca" providerId="LiveId" clId="{EF871021-40D1-489E-A606-3CA216BE1617}" dt="2023-09-04T23:31:34.012" v="3615" actId="1076"/>
          <ac:spMkLst>
            <pc:docMk/>
            <pc:sldMk cId="3246556071" sldId="347"/>
            <ac:spMk id="3" creationId="{2E1B09BD-907D-4011-B97F-C02AF19E9218}"/>
          </ac:spMkLst>
        </pc:spChg>
        <pc:spChg chg="mod">
          <ac:chgData name="Scott Teeples" userId="d10d1ca6b42c3bca" providerId="LiveId" clId="{EF871021-40D1-489E-A606-3CA216BE1617}" dt="2023-09-04T22:24:50.802" v="3413" actId="13926"/>
          <ac:spMkLst>
            <pc:docMk/>
            <pc:sldMk cId="3246556071" sldId="347"/>
            <ac:spMk id="5" creationId="{91B027D6-F084-4F4D-AFA3-DB450196B475}"/>
          </ac:spMkLst>
        </pc:spChg>
        <pc:picChg chg="add mod">
          <ac:chgData name="Scott Teeples" userId="d10d1ca6b42c3bca" providerId="LiveId" clId="{EF871021-40D1-489E-A606-3CA216BE1617}" dt="2023-08-02T20:08:17.298" v="2923" actId="1076"/>
          <ac:picMkLst>
            <pc:docMk/>
            <pc:sldMk cId="3246556071" sldId="347"/>
            <ac:picMk id="4" creationId="{976E4A58-A5A8-90A8-C421-BE3A4DC2687F}"/>
          </ac:picMkLst>
        </pc:picChg>
      </pc:sldChg>
      <pc:sldChg chg="delSp modSp add mod setBg">
        <pc:chgData name="Scott Teeples" userId="d10d1ca6b42c3bca" providerId="LiveId" clId="{EF871021-40D1-489E-A606-3CA216BE1617}" dt="2023-09-04T23:31:53.268" v="3618" actId="1076"/>
        <pc:sldMkLst>
          <pc:docMk/>
          <pc:sldMk cId="489495520" sldId="348"/>
        </pc:sldMkLst>
        <pc:spChg chg="del">
          <ac:chgData name="Scott Teeples" userId="d10d1ca6b42c3bca" providerId="LiveId" clId="{EF871021-40D1-489E-A606-3CA216BE1617}" dt="2023-08-01T01:16:35.220" v="601" actId="21"/>
          <ac:spMkLst>
            <pc:docMk/>
            <pc:sldMk cId="489495520" sldId="348"/>
            <ac:spMk id="2" creationId="{5C6CB1B6-548D-4637-4F06-F10501680A5E}"/>
          </ac:spMkLst>
        </pc:spChg>
        <pc:spChg chg="mod">
          <ac:chgData name="Scott Teeples" userId="d10d1ca6b42c3bca" providerId="LiveId" clId="{EF871021-40D1-489E-A606-3CA216BE1617}" dt="2023-09-04T23:31:48.605" v="3617" actId="1076"/>
          <ac:spMkLst>
            <pc:docMk/>
            <pc:sldMk cId="489495520" sldId="348"/>
            <ac:spMk id="3" creationId="{2E1B09BD-907D-4011-B97F-C02AF19E9218}"/>
          </ac:spMkLst>
        </pc:spChg>
        <pc:spChg chg="mod">
          <ac:chgData name="Scott Teeples" userId="d10d1ca6b42c3bca" providerId="LiveId" clId="{EF871021-40D1-489E-A606-3CA216BE1617}" dt="2023-09-04T23:31:53.268" v="3618" actId="1076"/>
          <ac:spMkLst>
            <pc:docMk/>
            <pc:sldMk cId="489495520" sldId="348"/>
            <ac:spMk id="5" creationId="{91B027D6-F084-4F4D-AFA3-DB450196B475}"/>
          </ac:spMkLst>
        </pc:spChg>
        <pc:picChg chg="del">
          <ac:chgData name="Scott Teeples" userId="d10d1ca6b42c3bca" providerId="LiveId" clId="{EF871021-40D1-489E-A606-3CA216BE1617}" dt="2023-08-01T01:14:36.953" v="597" actId="21"/>
          <ac:picMkLst>
            <pc:docMk/>
            <pc:sldMk cId="489495520" sldId="348"/>
            <ac:picMk id="4" creationId="{976E4A58-A5A8-90A8-C421-BE3A4DC2687F}"/>
          </ac:picMkLst>
        </pc:picChg>
      </pc:sldChg>
      <pc:sldChg chg="modSp add mod setBg">
        <pc:chgData name="Scott Teeples" userId="d10d1ca6b42c3bca" providerId="LiveId" clId="{EF871021-40D1-489E-A606-3CA216BE1617}" dt="2023-09-04T23:32:09.525" v="3619" actId="1076"/>
        <pc:sldMkLst>
          <pc:docMk/>
          <pc:sldMk cId="3115872496" sldId="349"/>
        </pc:sldMkLst>
        <pc:spChg chg="mod">
          <ac:chgData name="Scott Teeples" userId="d10d1ca6b42c3bca" providerId="LiveId" clId="{EF871021-40D1-489E-A606-3CA216BE1617}" dt="2023-08-02T19:34:29.126" v="2717"/>
          <ac:spMkLst>
            <pc:docMk/>
            <pc:sldMk cId="3115872496" sldId="349"/>
            <ac:spMk id="2" creationId="{5C6CB1B6-548D-4637-4F06-F10501680A5E}"/>
          </ac:spMkLst>
        </pc:spChg>
        <pc:spChg chg="mod">
          <ac:chgData name="Scott Teeples" userId="d10d1ca6b42c3bca" providerId="LiveId" clId="{EF871021-40D1-489E-A606-3CA216BE1617}" dt="2023-09-04T23:32:09.525" v="3619" actId="1076"/>
          <ac:spMkLst>
            <pc:docMk/>
            <pc:sldMk cId="3115872496" sldId="349"/>
            <ac:spMk id="3" creationId="{2E1B09BD-907D-4011-B97F-C02AF19E9218}"/>
          </ac:spMkLst>
        </pc:spChg>
        <pc:spChg chg="mod">
          <ac:chgData name="Scott Teeples" userId="d10d1ca6b42c3bca" providerId="LiveId" clId="{EF871021-40D1-489E-A606-3CA216BE1617}" dt="2023-09-04T22:28:41.927" v="3419" actId="13926"/>
          <ac:spMkLst>
            <pc:docMk/>
            <pc:sldMk cId="3115872496" sldId="349"/>
            <ac:spMk id="5" creationId="{91B027D6-F084-4F4D-AFA3-DB450196B475}"/>
          </ac:spMkLst>
        </pc:spChg>
      </pc:sldChg>
      <pc:sldChg chg="addSp modSp add mod setBg">
        <pc:chgData name="Scott Teeples" userId="d10d1ca6b42c3bca" providerId="LiveId" clId="{EF871021-40D1-489E-A606-3CA216BE1617}" dt="2023-09-04T23:32:17.634" v="3620" actId="1076"/>
        <pc:sldMkLst>
          <pc:docMk/>
          <pc:sldMk cId="1336338711" sldId="350"/>
        </pc:sldMkLst>
        <pc:spChg chg="mod">
          <ac:chgData name="Scott Teeples" userId="d10d1ca6b42c3bca" providerId="LiveId" clId="{EF871021-40D1-489E-A606-3CA216BE1617}" dt="2023-08-02T19:34:29.126" v="2717"/>
          <ac:spMkLst>
            <pc:docMk/>
            <pc:sldMk cId="1336338711" sldId="350"/>
            <ac:spMk id="2" creationId="{5C6CB1B6-548D-4637-4F06-F10501680A5E}"/>
          </ac:spMkLst>
        </pc:spChg>
        <pc:spChg chg="mod">
          <ac:chgData name="Scott Teeples" userId="d10d1ca6b42c3bca" providerId="LiveId" clId="{EF871021-40D1-489E-A606-3CA216BE1617}" dt="2023-09-04T23:32:17.634" v="3620" actId="1076"/>
          <ac:spMkLst>
            <pc:docMk/>
            <pc:sldMk cId="1336338711" sldId="350"/>
            <ac:spMk id="3" creationId="{2E1B09BD-907D-4011-B97F-C02AF19E9218}"/>
          </ac:spMkLst>
        </pc:spChg>
        <pc:spChg chg="mod">
          <ac:chgData name="Scott Teeples" userId="d10d1ca6b42c3bca" providerId="LiveId" clId="{EF871021-40D1-489E-A606-3CA216BE1617}" dt="2023-09-04T22:28:55.247" v="3420" actId="13926"/>
          <ac:spMkLst>
            <pc:docMk/>
            <pc:sldMk cId="1336338711" sldId="350"/>
            <ac:spMk id="5" creationId="{91B027D6-F084-4F4D-AFA3-DB450196B475}"/>
          </ac:spMkLst>
        </pc:spChg>
        <pc:picChg chg="add mod">
          <ac:chgData name="Scott Teeples" userId="d10d1ca6b42c3bca" providerId="LiveId" clId="{EF871021-40D1-489E-A606-3CA216BE1617}" dt="2023-08-02T20:08:51.520" v="2927" actId="1076"/>
          <ac:picMkLst>
            <pc:docMk/>
            <pc:sldMk cId="1336338711" sldId="350"/>
            <ac:picMk id="4" creationId="{380142C0-D541-AE7B-802B-F3334396991F}"/>
          </ac:picMkLst>
        </pc:picChg>
      </pc:sldChg>
      <pc:sldChg chg="modSp add mod setBg">
        <pc:chgData name="Scott Teeples" userId="d10d1ca6b42c3bca" providerId="LiveId" clId="{EF871021-40D1-489E-A606-3CA216BE1617}" dt="2023-09-04T23:32:26.961" v="3621" actId="1076"/>
        <pc:sldMkLst>
          <pc:docMk/>
          <pc:sldMk cId="3128309561" sldId="351"/>
        </pc:sldMkLst>
        <pc:spChg chg="mod">
          <ac:chgData name="Scott Teeples" userId="d10d1ca6b42c3bca" providerId="LiveId" clId="{EF871021-40D1-489E-A606-3CA216BE1617}" dt="2023-08-02T19:34:29.126" v="2717"/>
          <ac:spMkLst>
            <pc:docMk/>
            <pc:sldMk cId="3128309561" sldId="351"/>
            <ac:spMk id="2" creationId="{5C6CB1B6-548D-4637-4F06-F10501680A5E}"/>
          </ac:spMkLst>
        </pc:spChg>
        <pc:spChg chg="mod">
          <ac:chgData name="Scott Teeples" userId="d10d1ca6b42c3bca" providerId="LiveId" clId="{EF871021-40D1-489E-A606-3CA216BE1617}" dt="2023-09-04T23:32:26.961" v="3621" actId="1076"/>
          <ac:spMkLst>
            <pc:docMk/>
            <pc:sldMk cId="3128309561" sldId="351"/>
            <ac:spMk id="3" creationId="{2E1B09BD-907D-4011-B97F-C02AF19E9218}"/>
          </ac:spMkLst>
        </pc:spChg>
        <pc:spChg chg="mod">
          <ac:chgData name="Scott Teeples" userId="d10d1ca6b42c3bca" providerId="LiveId" clId="{EF871021-40D1-489E-A606-3CA216BE1617}" dt="2023-09-04T22:29:49.825" v="3424" actId="13926"/>
          <ac:spMkLst>
            <pc:docMk/>
            <pc:sldMk cId="3128309561" sldId="351"/>
            <ac:spMk id="5" creationId="{91B027D6-F084-4F4D-AFA3-DB450196B475}"/>
          </ac:spMkLst>
        </pc:spChg>
      </pc:sldChg>
      <pc:sldChg chg="addSp modSp add mod setBg">
        <pc:chgData name="Scott Teeples" userId="d10d1ca6b42c3bca" providerId="LiveId" clId="{EF871021-40D1-489E-A606-3CA216BE1617}" dt="2023-09-04T23:32:37.173" v="3622" actId="1076"/>
        <pc:sldMkLst>
          <pc:docMk/>
          <pc:sldMk cId="1435450883" sldId="352"/>
        </pc:sldMkLst>
        <pc:spChg chg="mod">
          <ac:chgData name="Scott Teeples" userId="d10d1ca6b42c3bca" providerId="LiveId" clId="{EF871021-40D1-489E-A606-3CA216BE1617}" dt="2023-08-02T19:34:29.126" v="2717"/>
          <ac:spMkLst>
            <pc:docMk/>
            <pc:sldMk cId="1435450883" sldId="352"/>
            <ac:spMk id="2" creationId="{5C6CB1B6-548D-4637-4F06-F10501680A5E}"/>
          </ac:spMkLst>
        </pc:spChg>
        <pc:spChg chg="mod">
          <ac:chgData name="Scott Teeples" userId="d10d1ca6b42c3bca" providerId="LiveId" clId="{EF871021-40D1-489E-A606-3CA216BE1617}" dt="2023-09-04T23:32:37.173" v="3622" actId="1076"/>
          <ac:spMkLst>
            <pc:docMk/>
            <pc:sldMk cId="1435450883" sldId="352"/>
            <ac:spMk id="3" creationId="{2E1B09BD-907D-4011-B97F-C02AF19E9218}"/>
          </ac:spMkLst>
        </pc:spChg>
        <pc:spChg chg="mod">
          <ac:chgData name="Scott Teeples" userId="d10d1ca6b42c3bca" providerId="LiveId" clId="{EF871021-40D1-489E-A606-3CA216BE1617}" dt="2023-09-04T22:30:31.076" v="3425" actId="13926"/>
          <ac:spMkLst>
            <pc:docMk/>
            <pc:sldMk cId="1435450883" sldId="352"/>
            <ac:spMk id="5" creationId="{91B027D6-F084-4F4D-AFA3-DB450196B475}"/>
          </ac:spMkLst>
        </pc:spChg>
        <pc:picChg chg="add mod">
          <ac:chgData name="Scott Teeples" userId="d10d1ca6b42c3bca" providerId="LiveId" clId="{EF871021-40D1-489E-A606-3CA216BE1617}" dt="2023-08-02T20:10:03.932" v="2941" actId="1076"/>
          <ac:picMkLst>
            <pc:docMk/>
            <pc:sldMk cId="1435450883" sldId="352"/>
            <ac:picMk id="4" creationId="{DE7285CE-11F2-AE51-3CA8-5F357D887418}"/>
          </ac:picMkLst>
        </pc:picChg>
      </pc:sldChg>
      <pc:sldChg chg="addSp modSp add mod setBg">
        <pc:chgData name="Scott Teeples" userId="d10d1ca6b42c3bca" providerId="LiveId" clId="{EF871021-40D1-489E-A606-3CA216BE1617}" dt="2023-09-04T23:33:07.470" v="3624" actId="1076"/>
        <pc:sldMkLst>
          <pc:docMk/>
          <pc:sldMk cId="2522274552" sldId="353"/>
        </pc:sldMkLst>
        <pc:spChg chg="mod">
          <ac:chgData name="Scott Teeples" userId="d10d1ca6b42c3bca" providerId="LiveId" clId="{EF871021-40D1-489E-A606-3CA216BE1617}" dt="2023-08-02T19:34:29.126" v="2717"/>
          <ac:spMkLst>
            <pc:docMk/>
            <pc:sldMk cId="2522274552" sldId="353"/>
            <ac:spMk id="2" creationId="{5C6CB1B6-548D-4637-4F06-F10501680A5E}"/>
          </ac:spMkLst>
        </pc:spChg>
        <pc:spChg chg="mod">
          <ac:chgData name="Scott Teeples" userId="d10d1ca6b42c3bca" providerId="LiveId" clId="{EF871021-40D1-489E-A606-3CA216BE1617}" dt="2023-09-04T23:33:07.470" v="3624" actId="1076"/>
          <ac:spMkLst>
            <pc:docMk/>
            <pc:sldMk cId="2522274552" sldId="353"/>
            <ac:spMk id="3" creationId="{2E1B09BD-907D-4011-B97F-C02AF19E9218}"/>
          </ac:spMkLst>
        </pc:spChg>
        <pc:spChg chg="mod">
          <ac:chgData name="Scott Teeples" userId="d10d1ca6b42c3bca" providerId="LiveId" clId="{EF871021-40D1-489E-A606-3CA216BE1617}" dt="2023-09-04T22:32:44.064" v="3433" actId="13926"/>
          <ac:spMkLst>
            <pc:docMk/>
            <pc:sldMk cId="2522274552" sldId="353"/>
            <ac:spMk id="5" creationId="{91B027D6-F084-4F4D-AFA3-DB450196B475}"/>
          </ac:spMkLst>
        </pc:spChg>
        <pc:picChg chg="add mod">
          <ac:chgData name="Scott Teeples" userId="d10d1ca6b42c3bca" providerId="LiveId" clId="{EF871021-40D1-489E-A606-3CA216BE1617}" dt="2023-09-04T22:32:04.041" v="3431" actId="1076"/>
          <ac:picMkLst>
            <pc:docMk/>
            <pc:sldMk cId="2522274552" sldId="353"/>
            <ac:picMk id="4" creationId="{2350197A-5472-C431-339E-A2701FD78E9B}"/>
          </ac:picMkLst>
        </pc:picChg>
      </pc:sldChg>
      <pc:sldChg chg="modSp add mod ord setBg">
        <pc:chgData name="Scott Teeples" userId="d10d1ca6b42c3bca" providerId="LiveId" clId="{EF871021-40D1-489E-A606-3CA216BE1617}" dt="2023-09-04T23:32:47.897" v="3623" actId="1076"/>
        <pc:sldMkLst>
          <pc:docMk/>
          <pc:sldMk cId="2563239126" sldId="354"/>
        </pc:sldMkLst>
        <pc:spChg chg="mod">
          <ac:chgData name="Scott Teeples" userId="d10d1ca6b42c3bca" providerId="LiveId" clId="{EF871021-40D1-489E-A606-3CA216BE1617}" dt="2023-08-02T19:34:29.126" v="2717"/>
          <ac:spMkLst>
            <pc:docMk/>
            <pc:sldMk cId="2563239126" sldId="354"/>
            <ac:spMk id="2" creationId="{5C6CB1B6-548D-4637-4F06-F10501680A5E}"/>
          </ac:spMkLst>
        </pc:spChg>
        <pc:spChg chg="mod">
          <ac:chgData name="Scott Teeples" userId="d10d1ca6b42c3bca" providerId="LiveId" clId="{EF871021-40D1-489E-A606-3CA216BE1617}" dt="2023-09-04T23:32:47.897" v="3623" actId="1076"/>
          <ac:spMkLst>
            <pc:docMk/>
            <pc:sldMk cId="2563239126" sldId="354"/>
            <ac:spMk id="3" creationId="{2E1B09BD-907D-4011-B97F-C02AF19E9218}"/>
          </ac:spMkLst>
        </pc:spChg>
        <pc:spChg chg="mod">
          <ac:chgData name="Scott Teeples" userId="d10d1ca6b42c3bca" providerId="LiveId" clId="{EF871021-40D1-489E-A606-3CA216BE1617}" dt="2023-09-04T22:31:18.978" v="3428" actId="113"/>
          <ac:spMkLst>
            <pc:docMk/>
            <pc:sldMk cId="2563239126" sldId="354"/>
            <ac:spMk id="5" creationId="{91B027D6-F084-4F4D-AFA3-DB450196B475}"/>
          </ac:spMkLst>
        </pc:spChg>
      </pc:sldChg>
      <pc:sldChg chg="addSp delSp modSp add mod setBg modAnim">
        <pc:chgData name="Scott Teeples" userId="d10d1ca6b42c3bca" providerId="LiveId" clId="{EF871021-40D1-489E-A606-3CA216BE1617}" dt="2023-09-04T23:33:34.233" v="3629" actId="1076"/>
        <pc:sldMkLst>
          <pc:docMk/>
          <pc:sldMk cId="3110575884" sldId="355"/>
        </pc:sldMkLst>
        <pc:spChg chg="mod">
          <ac:chgData name="Scott Teeples" userId="d10d1ca6b42c3bca" providerId="LiveId" clId="{EF871021-40D1-489E-A606-3CA216BE1617}" dt="2023-08-02T19:34:29.126" v="2717"/>
          <ac:spMkLst>
            <pc:docMk/>
            <pc:sldMk cId="3110575884" sldId="355"/>
            <ac:spMk id="2" creationId="{5C6CB1B6-548D-4637-4F06-F10501680A5E}"/>
          </ac:spMkLst>
        </pc:spChg>
        <pc:spChg chg="mod">
          <ac:chgData name="Scott Teeples" userId="d10d1ca6b42c3bca" providerId="LiveId" clId="{EF871021-40D1-489E-A606-3CA216BE1617}" dt="2023-09-04T23:33:34.233" v="3629" actId="1076"/>
          <ac:spMkLst>
            <pc:docMk/>
            <pc:sldMk cId="3110575884" sldId="355"/>
            <ac:spMk id="3" creationId="{2E1B09BD-907D-4011-B97F-C02AF19E9218}"/>
          </ac:spMkLst>
        </pc:spChg>
        <pc:spChg chg="mod">
          <ac:chgData name="Scott Teeples" userId="d10d1ca6b42c3bca" providerId="LiveId" clId="{EF871021-40D1-489E-A606-3CA216BE1617}" dt="2023-09-04T23:33:25.237" v="3628" actId="20577"/>
          <ac:spMkLst>
            <pc:docMk/>
            <pc:sldMk cId="3110575884" sldId="355"/>
            <ac:spMk id="5" creationId="{91B027D6-F084-4F4D-AFA3-DB450196B475}"/>
          </ac:spMkLst>
        </pc:spChg>
        <pc:picChg chg="del mod">
          <ac:chgData name="Scott Teeples" userId="d10d1ca6b42c3bca" providerId="LiveId" clId="{EF871021-40D1-489E-A606-3CA216BE1617}" dt="2023-08-01T01:49:51.784" v="767" actId="21"/>
          <ac:picMkLst>
            <pc:docMk/>
            <pc:sldMk cId="3110575884" sldId="355"/>
            <ac:picMk id="4" creationId="{2350197A-5472-C431-339E-A2701FD78E9B}"/>
          </ac:picMkLst>
        </pc:picChg>
        <pc:picChg chg="add mod">
          <ac:chgData name="Scott Teeples" userId="d10d1ca6b42c3bca" providerId="LiveId" clId="{EF871021-40D1-489E-A606-3CA216BE1617}" dt="2023-08-01T01:51:34.613" v="774" actId="14100"/>
          <ac:picMkLst>
            <pc:docMk/>
            <pc:sldMk cId="3110575884" sldId="355"/>
            <ac:picMk id="6" creationId="{306A1298-254C-E6C7-39F5-101DCD2DBFE4}"/>
          </ac:picMkLst>
        </pc:picChg>
      </pc:sldChg>
      <pc:sldChg chg="delSp modSp add mod ord setBg">
        <pc:chgData name="Scott Teeples" userId="d10d1ca6b42c3bca" providerId="LiveId" clId="{EF871021-40D1-489E-A606-3CA216BE1617}" dt="2023-09-04T23:45:04.785" v="3685" actId="20577"/>
        <pc:sldMkLst>
          <pc:docMk/>
          <pc:sldMk cId="4130671172" sldId="356"/>
        </pc:sldMkLst>
        <pc:spChg chg="del mod">
          <ac:chgData name="Scott Teeples" userId="d10d1ca6b42c3bca" providerId="LiveId" clId="{EF871021-40D1-489E-A606-3CA216BE1617}" dt="2023-09-04T23:34:56.431" v="3635" actId="478"/>
          <ac:spMkLst>
            <pc:docMk/>
            <pc:sldMk cId="4130671172" sldId="356"/>
            <ac:spMk id="2" creationId="{5C6CB1B6-548D-4637-4F06-F10501680A5E}"/>
          </ac:spMkLst>
        </pc:spChg>
        <pc:spChg chg="mod">
          <ac:chgData name="Scott Teeples" userId="d10d1ca6b42c3bca" providerId="LiveId" clId="{EF871021-40D1-489E-A606-3CA216BE1617}" dt="2023-09-04T23:35:11.774" v="3639" actId="1076"/>
          <ac:spMkLst>
            <pc:docMk/>
            <pc:sldMk cId="4130671172" sldId="356"/>
            <ac:spMk id="3" creationId="{2E1B09BD-907D-4011-B97F-C02AF19E9218}"/>
          </ac:spMkLst>
        </pc:spChg>
        <pc:spChg chg="mod">
          <ac:chgData name="Scott Teeples" userId="d10d1ca6b42c3bca" providerId="LiveId" clId="{EF871021-40D1-489E-A606-3CA216BE1617}" dt="2023-09-04T23:45:04.785" v="3685" actId="20577"/>
          <ac:spMkLst>
            <pc:docMk/>
            <pc:sldMk cId="4130671172" sldId="356"/>
            <ac:spMk id="5" creationId="{91B027D6-F084-4F4D-AFA3-DB450196B475}"/>
          </ac:spMkLst>
        </pc:spChg>
        <pc:picChg chg="del">
          <ac:chgData name="Scott Teeples" userId="d10d1ca6b42c3bca" providerId="LiveId" clId="{EF871021-40D1-489E-A606-3CA216BE1617}" dt="2023-08-01T01:53:57.401" v="779" actId="21"/>
          <ac:picMkLst>
            <pc:docMk/>
            <pc:sldMk cId="4130671172" sldId="356"/>
            <ac:picMk id="6" creationId="{306A1298-254C-E6C7-39F5-101DCD2DBFE4}"/>
          </ac:picMkLst>
        </pc:picChg>
      </pc:sldChg>
      <pc:sldChg chg="modSp add mod setBg">
        <pc:chgData name="Scott Teeples" userId="d10d1ca6b42c3bca" providerId="LiveId" clId="{EF871021-40D1-489E-A606-3CA216BE1617}" dt="2023-09-04T23:33:55.206" v="3632" actId="1076"/>
        <pc:sldMkLst>
          <pc:docMk/>
          <pc:sldMk cId="758304268" sldId="357"/>
        </pc:sldMkLst>
        <pc:spChg chg="mod">
          <ac:chgData name="Scott Teeples" userId="d10d1ca6b42c3bca" providerId="LiveId" clId="{EF871021-40D1-489E-A606-3CA216BE1617}" dt="2023-08-02T19:34:29.126" v="2717"/>
          <ac:spMkLst>
            <pc:docMk/>
            <pc:sldMk cId="758304268" sldId="357"/>
            <ac:spMk id="2" creationId="{5C6CB1B6-548D-4637-4F06-F10501680A5E}"/>
          </ac:spMkLst>
        </pc:spChg>
        <pc:spChg chg="mod">
          <ac:chgData name="Scott Teeples" userId="d10d1ca6b42c3bca" providerId="LiveId" clId="{EF871021-40D1-489E-A606-3CA216BE1617}" dt="2023-09-04T23:33:55.206" v="3632" actId="1076"/>
          <ac:spMkLst>
            <pc:docMk/>
            <pc:sldMk cId="758304268" sldId="357"/>
            <ac:spMk id="3" creationId="{2E1B09BD-907D-4011-B97F-C02AF19E9218}"/>
          </ac:spMkLst>
        </pc:spChg>
        <pc:spChg chg="mod">
          <ac:chgData name="Scott Teeples" userId="d10d1ca6b42c3bca" providerId="LiveId" clId="{EF871021-40D1-489E-A606-3CA216BE1617}" dt="2023-09-04T22:52:39.087" v="3467" actId="13926"/>
          <ac:spMkLst>
            <pc:docMk/>
            <pc:sldMk cId="758304268" sldId="357"/>
            <ac:spMk id="5" creationId="{91B027D6-F084-4F4D-AFA3-DB450196B475}"/>
          </ac:spMkLst>
        </pc:spChg>
      </pc:sldChg>
      <pc:sldChg chg="modSp add mod setBg">
        <pc:chgData name="Scott Teeples" userId="d10d1ca6b42c3bca" providerId="LiveId" clId="{EF871021-40D1-489E-A606-3CA216BE1617}" dt="2023-09-04T23:35:36.897" v="3641" actId="1076"/>
        <pc:sldMkLst>
          <pc:docMk/>
          <pc:sldMk cId="3887586863" sldId="358"/>
        </pc:sldMkLst>
        <pc:spChg chg="mod">
          <ac:chgData name="Scott Teeples" userId="d10d1ca6b42c3bca" providerId="LiveId" clId="{EF871021-40D1-489E-A606-3CA216BE1617}" dt="2023-08-02T19:34:29.126" v="2717"/>
          <ac:spMkLst>
            <pc:docMk/>
            <pc:sldMk cId="3887586863" sldId="358"/>
            <ac:spMk id="2" creationId="{5C6CB1B6-548D-4637-4F06-F10501680A5E}"/>
          </ac:spMkLst>
        </pc:spChg>
        <pc:spChg chg="mod">
          <ac:chgData name="Scott Teeples" userId="d10d1ca6b42c3bca" providerId="LiveId" clId="{EF871021-40D1-489E-A606-3CA216BE1617}" dt="2023-09-04T23:35:36.897" v="3641" actId="1076"/>
          <ac:spMkLst>
            <pc:docMk/>
            <pc:sldMk cId="3887586863" sldId="358"/>
            <ac:spMk id="3" creationId="{2E1B09BD-907D-4011-B97F-C02AF19E9218}"/>
          </ac:spMkLst>
        </pc:spChg>
        <pc:spChg chg="mod">
          <ac:chgData name="Scott Teeples" userId="d10d1ca6b42c3bca" providerId="LiveId" clId="{EF871021-40D1-489E-A606-3CA216BE1617}" dt="2023-09-04T22:55:24.693" v="3474" actId="313"/>
          <ac:spMkLst>
            <pc:docMk/>
            <pc:sldMk cId="3887586863" sldId="358"/>
            <ac:spMk id="5" creationId="{91B027D6-F084-4F4D-AFA3-DB450196B475}"/>
          </ac:spMkLst>
        </pc:spChg>
      </pc:sldChg>
      <pc:sldChg chg="addSp modSp add mod ord setBg">
        <pc:chgData name="Scott Teeples" userId="d10d1ca6b42c3bca" providerId="LiveId" clId="{EF871021-40D1-489E-A606-3CA216BE1617}" dt="2023-09-04T23:35:25.674" v="3640" actId="1076"/>
        <pc:sldMkLst>
          <pc:docMk/>
          <pc:sldMk cId="2633365592" sldId="359"/>
        </pc:sldMkLst>
        <pc:spChg chg="mod">
          <ac:chgData name="Scott Teeples" userId="d10d1ca6b42c3bca" providerId="LiveId" clId="{EF871021-40D1-489E-A606-3CA216BE1617}" dt="2023-08-02T19:34:29.126" v="2717"/>
          <ac:spMkLst>
            <pc:docMk/>
            <pc:sldMk cId="2633365592" sldId="359"/>
            <ac:spMk id="2" creationId="{5C6CB1B6-548D-4637-4F06-F10501680A5E}"/>
          </ac:spMkLst>
        </pc:spChg>
        <pc:spChg chg="mod">
          <ac:chgData name="Scott Teeples" userId="d10d1ca6b42c3bca" providerId="LiveId" clId="{EF871021-40D1-489E-A606-3CA216BE1617}" dt="2023-09-04T23:35:25.674" v="3640" actId="1076"/>
          <ac:spMkLst>
            <pc:docMk/>
            <pc:sldMk cId="2633365592" sldId="359"/>
            <ac:spMk id="3" creationId="{2E1B09BD-907D-4011-B97F-C02AF19E9218}"/>
          </ac:spMkLst>
        </pc:spChg>
        <pc:spChg chg="mod">
          <ac:chgData name="Scott Teeples" userId="d10d1ca6b42c3bca" providerId="LiveId" clId="{EF871021-40D1-489E-A606-3CA216BE1617}" dt="2023-09-04T22:54:35.911" v="3470" actId="313"/>
          <ac:spMkLst>
            <pc:docMk/>
            <pc:sldMk cId="2633365592" sldId="359"/>
            <ac:spMk id="5" creationId="{91B027D6-F084-4F4D-AFA3-DB450196B475}"/>
          </ac:spMkLst>
        </pc:spChg>
        <pc:picChg chg="add mod">
          <ac:chgData name="Scott Teeples" userId="d10d1ca6b42c3bca" providerId="LiveId" clId="{EF871021-40D1-489E-A606-3CA216BE1617}" dt="2023-08-01T02:05:10.977" v="815" actId="1076"/>
          <ac:picMkLst>
            <pc:docMk/>
            <pc:sldMk cId="2633365592" sldId="359"/>
            <ac:picMk id="4" creationId="{37E74048-0F05-DF8B-B34F-874181367115}"/>
          </ac:picMkLst>
        </pc:picChg>
      </pc:sldChg>
      <pc:sldChg chg="addSp delSp modSp add mod setBg">
        <pc:chgData name="Scott Teeples" userId="d10d1ca6b42c3bca" providerId="LiveId" clId="{EF871021-40D1-489E-A606-3CA216BE1617}" dt="2023-09-04T23:36:03.640" v="3645" actId="1076"/>
        <pc:sldMkLst>
          <pc:docMk/>
          <pc:sldMk cId="2524434410" sldId="360"/>
        </pc:sldMkLst>
        <pc:spChg chg="del mod">
          <ac:chgData name="Scott Teeples" userId="d10d1ca6b42c3bca" providerId="LiveId" clId="{EF871021-40D1-489E-A606-3CA216BE1617}" dt="2023-09-04T23:35:54.245" v="3644" actId="478"/>
          <ac:spMkLst>
            <pc:docMk/>
            <pc:sldMk cId="2524434410" sldId="360"/>
            <ac:spMk id="2" creationId="{5C6CB1B6-548D-4637-4F06-F10501680A5E}"/>
          </ac:spMkLst>
        </pc:spChg>
        <pc:spChg chg="mod">
          <ac:chgData name="Scott Teeples" userId="d10d1ca6b42c3bca" providerId="LiveId" clId="{EF871021-40D1-489E-A606-3CA216BE1617}" dt="2023-09-04T23:36:03.640" v="3645" actId="1076"/>
          <ac:spMkLst>
            <pc:docMk/>
            <pc:sldMk cId="2524434410" sldId="360"/>
            <ac:spMk id="3" creationId="{2E1B09BD-907D-4011-B97F-C02AF19E9218}"/>
          </ac:spMkLst>
        </pc:spChg>
        <pc:spChg chg="add del">
          <ac:chgData name="Scott Teeples" userId="d10d1ca6b42c3bca" providerId="LiveId" clId="{EF871021-40D1-489E-A606-3CA216BE1617}" dt="2023-08-01T17:13:50.688" v="818"/>
          <ac:spMkLst>
            <pc:docMk/>
            <pc:sldMk cId="2524434410" sldId="360"/>
            <ac:spMk id="4" creationId="{167E9BDF-C566-5A46-E1E1-C75C59522B62}"/>
          </ac:spMkLst>
        </pc:spChg>
        <pc:spChg chg="mod">
          <ac:chgData name="Scott Teeples" userId="d10d1ca6b42c3bca" providerId="LiveId" clId="{EF871021-40D1-489E-A606-3CA216BE1617}" dt="2023-09-04T23:35:47.384" v="3643" actId="20577"/>
          <ac:spMkLst>
            <pc:docMk/>
            <pc:sldMk cId="2524434410" sldId="360"/>
            <ac:spMk id="5" creationId="{91B027D6-F084-4F4D-AFA3-DB450196B475}"/>
          </ac:spMkLst>
        </pc:spChg>
        <pc:spChg chg="add del">
          <ac:chgData name="Scott Teeples" userId="d10d1ca6b42c3bca" providerId="LiveId" clId="{EF871021-40D1-489E-A606-3CA216BE1617}" dt="2023-08-01T17:13:50.688" v="818"/>
          <ac:spMkLst>
            <pc:docMk/>
            <pc:sldMk cId="2524434410" sldId="360"/>
            <ac:spMk id="6" creationId="{289E5F04-058B-0D79-0FD6-1AEDF201B066}"/>
          </ac:spMkLst>
        </pc:spChg>
        <pc:spChg chg="add del">
          <ac:chgData name="Scott Teeples" userId="d10d1ca6b42c3bca" providerId="LiveId" clId="{EF871021-40D1-489E-A606-3CA216BE1617}" dt="2023-08-01T17:14:57.503" v="820"/>
          <ac:spMkLst>
            <pc:docMk/>
            <pc:sldMk cId="2524434410" sldId="360"/>
            <ac:spMk id="7" creationId="{593EED2F-A338-8344-24F4-AE12BA274914}"/>
          </ac:spMkLst>
        </pc:spChg>
        <pc:spChg chg="add del">
          <ac:chgData name="Scott Teeples" userId="d10d1ca6b42c3bca" providerId="LiveId" clId="{EF871021-40D1-489E-A606-3CA216BE1617}" dt="2023-08-01T17:14:57.503" v="820"/>
          <ac:spMkLst>
            <pc:docMk/>
            <pc:sldMk cId="2524434410" sldId="360"/>
            <ac:spMk id="8" creationId="{4E3879BB-520B-6090-8C29-7BB69B9496C5}"/>
          </ac:spMkLst>
        </pc:spChg>
        <pc:picChg chg="add del">
          <ac:chgData name="Scott Teeples" userId="d10d1ca6b42c3bca" providerId="LiveId" clId="{EF871021-40D1-489E-A606-3CA216BE1617}" dt="2023-08-01T17:13:50.688" v="818"/>
          <ac:picMkLst>
            <pc:docMk/>
            <pc:sldMk cId="2524434410" sldId="360"/>
            <ac:picMk id="2049" creationId="{3EABBC01-4754-C7C7-4759-B9BF60B4A010}"/>
          </ac:picMkLst>
        </pc:picChg>
        <pc:picChg chg="add del">
          <ac:chgData name="Scott Teeples" userId="d10d1ca6b42c3bca" providerId="LiveId" clId="{EF871021-40D1-489E-A606-3CA216BE1617}" dt="2023-08-01T17:14:57.503" v="820"/>
          <ac:picMkLst>
            <pc:docMk/>
            <pc:sldMk cId="2524434410" sldId="360"/>
            <ac:picMk id="2052" creationId="{93695886-28F9-178A-F364-FF9B3AE3FE09}"/>
          </ac:picMkLst>
        </pc:picChg>
      </pc:sldChg>
      <pc:sldChg chg="addSp modSp add mod setBg">
        <pc:chgData name="Scott Teeples" userId="d10d1ca6b42c3bca" providerId="LiveId" clId="{EF871021-40D1-489E-A606-3CA216BE1617}" dt="2023-09-04T23:36:24.763" v="3646" actId="1076"/>
        <pc:sldMkLst>
          <pc:docMk/>
          <pc:sldMk cId="3959984756" sldId="361"/>
        </pc:sldMkLst>
        <pc:spChg chg="mod">
          <ac:chgData name="Scott Teeples" userId="d10d1ca6b42c3bca" providerId="LiveId" clId="{EF871021-40D1-489E-A606-3CA216BE1617}" dt="2023-08-02T19:34:29.126" v="2717"/>
          <ac:spMkLst>
            <pc:docMk/>
            <pc:sldMk cId="3959984756" sldId="361"/>
            <ac:spMk id="2" creationId="{5C6CB1B6-548D-4637-4F06-F10501680A5E}"/>
          </ac:spMkLst>
        </pc:spChg>
        <pc:spChg chg="mod">
          <ac:chgData name="Scott Teeples" userId="d10d1ca6b42c3bca" providerId="LiveId" clId="{EF871021-40D1-489E-A606-3CA216BE1617}" dt="2023-09-04T23:36:24.763" v="3646" actId="1076"/>
          <ac:spMkLst>
            <pc:docMk/>
            <pc:sldMk cId="3959984756" sldId="361"/>
            <ac:spMk id="3" creationId="{2E1B09BD-907D-4011-B97F-C02AF19E9218}"/>
          </ac:spMkLst>
        </pc:spChg>
        <pc:spChg chg="mod">
          <ac:chgData name="Scott Teeples" userId="d10d1ca6b42c3bca" providerId="LiveId" clId="{EF871021-40D1-489E-A606-3CA216BE1617}" dt="2023-09-04T22:57:53.217" v="3480" actId="115"/>
          <ac:spMkLst>
            <pc:docMk/>
            <pc:sldMk cId="3959984756" sldId="361"/>
            <ac:spMk id="5" creationId="{91B027D6-F084-4F4D-AFA3-DB450196B475}"/>
          </ac:spMkLst>
        </pc:spChg>
        <pc:picChg chg="add mod">
          <ac:chgData name="Scott Teeples" userId="d10d1ca6b42c3bca" providerId="LiveId" clId="{EF871021-40D1-489E-A606-3CA216BE1617}" dt="2023-08-01T17:22:35.729" v="855" actId="1076"/>
          <ac:picMkLst>
            <pc:docMk/>
            <pc:sldMk cId="3959984756" sldId="361"/>
            <ac:picMk id="4" creationId="{8059A422-BCED-ED7C-4790-CF667F187026}"/>
          </ac:picMkLst>
        </pc:picChg>
      </pc:sldChg>
      <pc:sldChg chg="modSp add mod setBg">
        <pc:chgData name="Scott Teeples" userId="d10d1ca6b42c3bca" providerId="LiveId" clId="{EF871021-40D1-489E-A606-3CA216BE1617}" dt="2023-09-04T23:36:33.793" v="3647" actId="1076"/>
        <pc:sldMkLst>
          <pc:docMk/>
          <pc:sldMk cId="3673948622" sldId="362"/>
        </pc:sldMkLst>
        <pc:spChg chg="mod">
          <ac:chgData name="Scott Teeples" userId="d10d1ca6b42c3bca" providerId="LiveId" clId="{EF871021-40D1-489E-A606-3CA216BE1617}" dt="2023-08-02T19:34:29.126" v="2717"/>
          <ac:spMkLst>
            <pc:docMk/>
            <pc:sldMk cId="3673948622" sldId="362"/>
            <ac:spMk id="2" creationId="{5C6CB1B6-548D-4637-4F06-F10501680A5E}"/>
          </ac:spMkLst>
        </pc:spChg>
        <pc:spChg chg="mod">
          <ac:chgData name="Scott Teeples" userId="d10d1ca6b42c3bca" providerId="LiveId" clId="{EF871021-40D1-489E-A606-3CA216BE1617}" dt="2023-09-04T23:36:33.793" v="3647" actId="1076"/>
          <ac:spMkLst>
            <pc:docMk/>
            <pc:sldMk cId="3673948622" sldId="362"/>
            <ac:spMk id="3" creationId="{2E1B09BD-907D-4011-B97F-C02AF19E9218}"/>
          </ac:spMkLst>
        </pc:spChg>
        <pc:spChg chg="mod">
          <ac:chgData name="Scott Teeples" userId="d10d1ca6b42c3bca" providerId="LiveId" clId="{EF871021-40D1-489E-A606-3CA216BE1617}" dt="2023-09-04T22:58:44.935" v="3481" actId="13926"/>
          <ac:spMkLst>
            <pc:docMk/>
            <pc:sldMk cId="3673948622" sldId="362"/>
            <ac:spMk id="5" creationId="{91B027D6-F084-4F4D-AFA3-DB450196B475}"/>
          </ac:spMkLst>
        </pc:spChg>
      </pc:sldChg>
      <pc:sldChg chg="addSp delSp modSp add mod setBg">
        <pc:chgData name="Scott Teeples" userId="d10d1ca6b42c3bca" providerId="LiveId" clId="{EF871021-40D1-489E-A606-3CA216BE1617}" dt="2023-09-04T23:36:42.607" v="3648" actId="1076"/>
        <pc:sldMkLst>
          <pc:docMk/>
          <pc:sldMk cId="686630606" sldId="363"/>
        </pc:sldMkLst>
        <pc:spChg chg="mod">
          <ac:chgData name="Scott Teeples" userId="d10d1ca6b42c3bca" providerId="LiveId" clId="{EF871021-40D1-489E-A606-3CA216BE1617}" dt="2023-08-02T19:34:29.126" v="2717"/>
          <ac:spMkLst>
            <pc:docMk/>
            <pc:sldMk cId="686630606" sldId="363"/>
            <ac:spMk id="2" creationId="{5C6CB1B6-548D-4637-4F06-F10501680A5E}"/>
          </ac:spMkLst>
        </pc:spChg>
        <pc:spChg chg="mod">
          <ac:chgData name="Scott Teeples" userId="d10d1ca6b42c3bca" providerId="LiveId" clId="{EF871021-40D1-489E-A606-3CA216BE1617}" dt="2023-09-04T23:36:42.607" v="3648" actId="1076"/>
          <ac:spMkLst>
            <pc:docMk/>
            <pc:sldMk cId="686630606" sldId="363"/>
            <ac:spMk id="3" creationId="{2E1B09BD-907D-4011-B97F-C02AF19E9218}"/>
          </ac:spMkLst>
        </pc:spChg>
        <pc:spChg chg="add del">
          <ac:chgData name="Scott Teeples" userId="d10d1ca6b42c3bca" providerId="LiveId" clId="{EF871021-40D1-489E-A606-3CA216BE1617}" dt="2023-08-01T17:24:42.579" v="858"/>
          <ac:spMkLst>
            <pc:docMk/>
            <pc:sldMk cId="686630606" sldId="363"/>
            <ac:spMk id="4" creationId="{7F12B926-BE17-6181-C406-8A559E35B480}"/>
          </ac:spMkLst>
        </pc:spChg>
        <pc:spChg chg="mod">
          <ac:chgData name="Scott Teeples" userId="d10d1ca6b42c3bca" providerId="LiveId" clId="{EF871021-40D1-489E-A606-3CA216BE1617}" dt="2023-09-04T22:59:52.390" v="3486" actId="113"/>
          <ac:spMkLst>
            <pc:docMk/>
            <pc:sldMk cId="686630606" sldId="363"/>
            <ac:spMk id="5" creationId="{91B027D6-F084-4F4D-AFA3-DB450196B475}"/>
          </ac:spMkLst>
        </pc:spChg>
        <pc:spChg chg="add del">
          <ac:chgData name="Scott Teeples" userId="d10d1ca6b42c3bca" providerId="LiveId" clId="{EF871021-40D1-489E-A606-3CA216BE1617}" dt="2023-08-01T17:24:42.579" v="858"/>
          <ac:spMkLst>
            <pc:docMk/>
            <pc:sldMk cId="686630606" sldId="363"/>
            <ac:spMk id="6" creationId="{6EF6F98B-96BC-7748-C073-235FD39FC75B}"/>
          </ac:spMkLst>
        </pc:spChg>
        <pc:picChg chg="add mod">
          <ac:chgData name="Scott Teeples" userId="d10d1ca6b42c3bca" providerId="LiveId" clId="{EF871021-40D1-489E-A606-3CA216BE1617}" dt="2023-08-01T17:28:54.216" v="875" actId="14100"/>
          <ac:picMkLst>
            <pc:docMk/>
            <pc:sldMk cId="686630606" sldId="363"/>
            <ac:picMk id="7" creationId="{53BC690F-A9A1-4967-3901-8D8D9D29E659}"/>
          </ac:picMkLst>
        </pc:picChg>
        <pc:picChg chg="add del">
          <ac:chgData name="Scott Teeples" userId="d10d1ca6b42c3bca" providerId="LiveId" clId="{EF871021-40D1-489E-A606-3CA216BE1617}" dt="2023-08-01T17:24:42.579" v="858"/>
          <ac:picMkLst>
            <pc:docMk/>
            <pc:sldMk cId="686630606" sldId="363"/>
            <ac:picMk id="3073" creationId="{73BEC310-D23F-C786-9330-B2F402A3A96D}"/>
          </ac:picMkLst>
        </pc:picChg>
      </pc:sldChg>
      <pc:sldChg chg="addSp delSp modSp add mod setBg">
        <pc:chgData name="Scott Teeples" userId="d10d1ca6b42c3bca" providerId="LiveId" clId="{EF871021-40D1-489E-A606-3CA216BE1617}" dt="2023-09-04T23:36:56.040" v="3649" actId="1076"/>
        <pc:sldMkLst>
          <pc:docMk/>
          <pc:sldMk cId="1532709354" sldId="364"/>
        </pc:sldMkLst>
        <pc:spChg chg="mod">
          <ac:chgData name="Scott Teeples" userId="d10d1ca6b42c3bca" providerId="LiveId" clId="{EF871021-40D1-489E-A606-3CA216BE1617}" dt="2023-08-02T19:34:29.126" v="2717"/>
          <ac:spMkLst>
            <pc:docMk/>
            <pc:sldMk cId="1532709354" sldId="364"/>
            <ac:spMk id="2" creationId="{5C6CB1B6-548D-4637-4F06-F10501680A5E}"/>
          </ac:spMkLst>
        </pc:spChg>
        <pc:spChg chg="mod">
          <ac:chgData name="Scott Teeples" userId="d10d1ca6b42c3bca" providerId="LiveId" clId="{EF871021-40D1-489E-A606-3CA216BE1617}" dt="2023-09-04T23:36:56.040" v="3649" actId="1076"/>
          <ac:spMkLst>
            <pc:docMk/>
            <pc:sldMk cId="1532709354" sldId="364"/>
            <ac:spMk id="3" creationId="{2E1B09BD-907D-4011-B97F-C02AF19E9218}"/>
          </ac:spMkLst>
        </pc:spChg>
        <pc:spChg chg="mod">
          <ac:chgData name="Scott Teeples" userId="d10d1ca6b42c3bca" providerId="LiveId" clId="{EF871021-40D1-489E-A606-3CA216BE1617}" dt="2023-09-04T23:00:26.126" v="3488" actId="13926"/>
          <ac:spMkLst>
            <pc:docMk/>
            <pc:sldMk cId="1532709354" sldId="364"/>
            <ac:spMk id="5" creationId="{91B027D6-F084-4F4D-AFA3-DB450196B475}"/>
          </ac:spMkLst>
        </pc:spChg>
        <pc:picChg chg="add mod">
          <ac:chgData name="Scott Teeples" userId="d10d1ca6b42c3bca" providerId="LiveId" clId="{EF871021-40D1-489E-A606-3CA216BE1617}" dt="2023-08-01T17:40:25.947" v="905" actId="1076"/>
          <ac:picMkLst>
            <pc:docMk/>
            <pc:sldMk cId="1532709354" sldId="364"/>
            <ac:picMk id="4" creationId="{5EC79088-36DA-D0BE-5CD2-242FA437FBA4}"/>
          </ac:picMkLst>
        </pc:picChg>
        <pc:picChg chg="del mod">
          <ac:chgData name="Scott Teeples" userId="d10d1ca6b42c3bca" providerId="LiveId" clId="{EF871021-40D1-489E-A606-3CA216BE1617}" dt="2023-08-01T17:38:15.922" v="882" actId="21"/>
          <ac:picMkLst>
            <pc:docMk/>
            <pc:sldMk cId="1532709354" sldId="364"/>
            <ac:picMk id="7" creationId="{53BC690F-A9A1-4967-3901-8D8D9D29E659}"/>
          </ac:picMkLst>
        </pc:picChg>
      </pc:sldChg>
      <pc:sldChg chg="delSp modSp add mod setBg">
        <pc:chgData name="Scott Teeples" userId="d10d1ca6b42c3bca" providerId="LiveId" clId="{EF871021-40D1-489E-A606-3CA216BE1617}" dt="2023-09-04T23:37:12.585" v="3651" actId="1076"/>
        <pc:sldMkLst>
          <pc:docMk/>
          <pc:sldMk cId="560401764" sldId="365"/>
        </pc:sldMkLst>
        <pc:spChg chg="mod">
          <ac:chgData name="Scott Teeples" userId="d10d1ca6b42c3bca" providerId="LiveId" clId="{EF871021-40D1-489E-A606-3CA216BE1617}" dt="2023-08-02T19:34:29.126" v="2717"/>
          <ac:spMkLst>
            <pc:docMk/>
            <pc:sldMk cId="560401764" sldId="365"/>
            <ac:spMk id="2" creationId="{5C6CB1B6-548D-4637-4F06-F10501680A5E}"/>
          </ac:spMkLst>
        </pc:spChg>
        <pc:spChg chg="mod">
          <ac:chgData name="Scott Teeples" userId="d10d1ca6b42c3bca" providerId="LiveId" clId="{EF871021-40D1-489E-A606-3CA216BE1617}" dt="2023-09-04T23:37:12.585" v="3651" actId="1076"/>
          <ac:spMkLst>
            <pc:docMk/>
            <pc:sldMk cId="560401764" sldId="365"/>
            <ac:spMk id="3" creationId="{2E1B09BD-907D-4011-B97F-C02AF19E9218}"/>
          </ac:spMkLst>
        </pc:spChg>
        <pc:spChg chg="mod">
          <ac:chgData name="Scott Teeples" userId="d10d1ca6b42c3bca" providerId="LiveId" clId="{EF871021-40D1-489E-A606-3CA216BE1617}" dt="2023-09-04T23:04:06.229" v="3498" actId="13926"/>
          <ac:spMkLst>
            <pc:docMk/>
            <pc:sldMk cId="560401764" sldId="365"/>
            <ac:spMk id="5" creationId="{91B027D6-F084-4F4D-AFA3-DB450196B475}"/>
          </ac:spMkLst>
        </pc:spChg>
        <pc:picChg chg="del">
          <ac:chgData name="Scott Teeples" userId="d10d1ca6b42c3bca" providerId="LiveId" clId="{EF871021-40D1-489E-A606-3CA216BE1617}" dt="2023-08-01T17:41:55.684" v="910" actId="21"/>
          <ac:picMkLst>
            <pc:docMk/>
            <pc:sldMk cId="560401764" sldId="365"/>
            <ac:picMk id="4" creationId="{5EC79088-36DA-D0BE-5CD2-242FA437FBA4}"/>
          </ac:picMkLst>
        </pc:picChg>
      </pc:sldChg>
      <pc:sldChg chg="modSp add mod ord setBg modAnim">
        <pc:chgData name="Scott Teeples" userId="d10d1ca6b42c3bca" providerId="LiveId" clId="{EF871021-40D1-489E-A606-3CA216BE1617}" dt="2023-09-04T23:37:05.272" v="3650" actId="1076"/>
        <pc:sldMkLst>
          <pc:docMk/>
          <pc:sldMk cId="3875095461" sldId="366"/>
        </pc:sldMkLst>
        <pc:spChg chg="mod">
          <ac:chgData name="Scott Teeples" userId="d10d1ca6b42c3bca" providerId="LiveId" clId="{EF871021-40D1-489E-A606-3CA216BE1617}" dt="2023-08-02T19:34:29.126" v="2717"/>
          <ac:spMkLst>
            <pc:docMk/>
            <pc:sldMk cId="3875095461" sldId="366"/>
            <ac:spMk id="2" creationId="{5C6CB1B6-548D-4637-4F06-F10501680A5E}"/>
          </ac:spMkLst>
        </pc:spChg>
        <pc:spChg chg="mod">
          <ac:chgData name="Scott Teeples" userId="d10d1ca6b42c3bca" providerId="LiveId" clId="{EF871021-40D1-489E-A606-3CA216BE1617}" dt="2023-09-04T23:37:05.272" v="3650" actId="1076"/>
          <ac:spMkLst>
            <pc:docMk/>
            <pc:sldMk cId="3875095461" sldId="366"/>
            <ac:spMk id="3" creationId="{2E1B09BD-907D-4011-B97F-C02AF19E9218}"/>
          </ac:spMkLst>
        </pc:spChg>
        <pc:spChg chg="mod">
          <ac:chgData name="Scott Teeples" userId="d10d1ca6b42c3bca" providerId="LiveId" clId="{EF871021-40D1-489E-A606-3CA216BE1617}" dt="2023-09-04T23:03:05.242" v="3494" actId="13926"/>
          <ac:spMkLst>
            <pc:docMk/>
            <pc:sldMk cId="3875095461" sldId="366"/>
            <ac:spMk id="5" creationId="{91B027D6-F084-4F4D-AFA3-DB450196B475}"/>
          </ac:spMkLst>
        </pc:spChg>
      </pc:sldChg>
      <pc:sldChg chg="modSp add mod setBg">
        <pc:chgData name="Scott Teeples" userId="d10d1ca6b42c3bca" providerId="LiveId" clId="{EF871021-40D1-489E-A606-3CA216BE1617}" dt="2023-09-04T23:37:24.122" v="3652" actId="1076"/>
        <pc:sldMkLst>
          <pc:docMk/>
          <pc:sldMk cId="4251045205" sldId="367"/>
        </pc:sldMkLst>
        <pc:spChg chg="mod">
          <ac:chgData name="Scott Teeples" userId="d10d1ca6b42c3bca" providerId="LiveId" clId="{EF871021-40D1-489E-A606-3CA216BE1617}" dt="2023-08-02T19:34:29.126" v="2717"/>
          <ac:spMkLst>
            <pc:docMk/>
            <pc:sldMk cId="4251045205" sldId="367"/>
            <ac:spMk id="2" creationId="{5C6CB1B6-548D-4637-4F06-F10501680A5E}"/>
          </ac:spMkLst>
        </pc:spChg>
        <pc:spChg chg="mod">
          <ac:chgData name="Scott Teeples" userId="d10d1ca6b42c3bca" providerId="LiveId" clId="{EF871021-40D1-489E-A606-3CA216BE1617}" dt="2023-09-04T23:37:24.122" v="3652" actId="1076"/>
          <ac:spMkLst>
            <pc:docMk/>
            <pc:sldMk cId="4251045205" sldId="367"/>
            <ac:spMk id="3" creationId="{2E1B09BD-907D-4011-B97F-C02AF19E9218}"/>
          </ac:spMkLst>
        </pc:spChg>
        <pc:spChg chg="mod">
          <ac:chgData name="Scott Teeples" userId="d10d1ca6b42c3bca" providerId="LiveId" clId="{EF871021-40D1-489E-A606-3CA216BE1617}" dt="2023-09-04T23:05:19.992" v="3500" actId="13926"/>
          <ac:spMkLst>
            <pc:docMk/>
            <pc:sldMk cId="4251045205" sldId="367"/>
            <ac:spMk id="5" creationId="{91B027D6-F084-4F4D-AFA3-DB450196B475}"/>
          </ac:spMkLst>
        </pc:spChg>
      </pc:sldChg>
      <pc:sldChg chg="addSp modSp add mod setBg">
        <pc:chgData name="Scott Teeples" userId="d10d1ca6b42c3bca" providerId="LiveId" clId="{EF871021-40D1-489E-A606-3CA216BE1617}" dt="2023-09-04T23:37:31.443" v="3653" actId="1076"/>
        <pc:sldMkLst>
          <pc:docMk/>
          <pc:sldMk cId="1618805998" sldId="368"/>
        </pc:sldMkLst>
        <pc:spChg chg="mod">
          <ac:chgData name="Scott Teeples" userId="d10d1ca6b42c3bca" providerId="LiveId" clId="{EF871021-40D1-489E-A606-3CA216BE1617}" dt="2023-08-02T19:34:29.126" v="2717"/>
          <ac:spMkLst>
            <pc:docMk/>
            <pc:sldMk cId="1618805998" sldId="368"/>
            <ac:spMk id="2" creationId="{5C6CB1B6-548D-4637-4F06-F10501680A5E}"/>
          </ac:spMkLst>
        </pc:spChg>
        <pc:spChg chg="mod">
          <ac:chgData name="Scott Teeples" userId="d10d1ca6b42c3bca" providerId="LiveId" clId="{EF871021-40D1-489E-A606-3CA216BE1617}" dt="2023-09-04T23:37:31.443" v="3653" actId="1076"/>
          <ac:spMkLst>
            <pc:docMk/>
            <pc:sldMk cId="1618805998" sldId="368"/>
            <ac:spMk id="3" creationId="{2E1B09BD-907D-4011-B97F-C02AF19E9218}"/>
          </ac:spMkLst>
        </pc:spChg>
        <pc:spChg chg="mod">
          <ac:chgData name="Scott Teeples" userId="d10d1ca6b42c3bca" providerId="LiveId" clId="{EF871021-40D1-489E-A606-3CA216BE1617}" dt="2023-09-04T23:07:58.564" v="3503" actId="13926"/>
          <ac:spMkLst>
            <pc:docMk/>
            <pc:sldMk cId="1618805998" sldId="368"/>
            <ac:spMk id="5" creationId="{91B027D6-F084-4F4D-AFA3-DB450196B475}"/>
          </ac:spMkLst>
        </pc:spChg>
        <pc:picChg chg="add mod">
          <ac:chgData name="Scott Teeples" userId="d10d1ca6b42c3bca" providerId="LiveId" clId="{EF871021-40D1-489E-A606-3CA216BE1617}" dt="2023-08-02T14:41:31.427" v="971" actId="14100"/>
          <ac:picMkLst>
            <pc:docMk/>
            <pc:sldMk cId="1618805998" sldId="368"/>
            <ac:picMk id="4" creationId="{793027E1-5A88-22F2-EC3E-A0118AAA69F3}"/>
          </ac:picMkLst>
        </pc:picChg>
      </pc:sldChg>
      <pc:sldChg chg="delSp modSp add mod setBg">
        <pc:chgData name="Scott Teeples" userId="d10d1ca6b42c3bca" providerId="LiveId" clId="{EF871021-40D1-489E-A606-3CA216BE1617}" dt="2023-09-04T23:37:42.739" v="3655" actId="1076"/>
        <pc:sldMkLst>
          <pc:docMk/>
          <pc:sldMk cId="1921913886" sldId="369"/>
        </pc:sldMkLst>
        <pc:spChg chg="mod">
          <ac:chgData name="Scott Teeples" userId="d10d1ca6b42c3bca" providerId="LiveId" clId="{EF871021-40D1-489E-A606-3CA216BE1617}" dt="2023-08-02T19:34:29.126" v="2717"/>
          <ac:spMkLst>
            <pc:docMk/>
            <pc:sldMk cId="1921913886" sldId="369"/>
            <ac:spMk id="2" creationId="{5C6CB1B6-548D-4637-4F06-F10501680A5E}"/>
          </ac:spMkLst>
        </pc:spChg>
        <pc:spChg chg="mod">
          <ac:chgData name="Scott Teeples" userId="d10d1ca6b42c3bca" providerId="LiveId" clId="{EF871021-40D1-489E-A606-3CA216BE1617}" dt="2023-09-04T23:37:42.739" v="3655" actId="1076"/>
          <ac:spMkLst>
            <pc:docMk/>
            <pc:sldMk cId="1921913886" sldId="369"/>
            <ac:spMk id="3" creationId="{2E1B09BD-907D-4011-B97F-C02AF19E9218}"/>
          </ac:spMkLst>
        </pc:spChg>
        <pc:spChg chg="mod">
          <ac:chgData name="Scott Teeples" userId="d10d1ca6b42c3bca" providerId="LiveId" clId="{EF871021-40D1-489E-A606-3CA216BE1617}" dt="2023-09-04T23:08:29.845" v="3505" actId="13926"/>
          <ac:spMkLst>
            <pc:docMk/>
            <pc:sldMk cId="1921913886" sldId="369"/>
            <ac:spMk id="5" creationId="{91B027D6-F084-4F4D-AFA3-DB450196B475}"/>
          </ac:spMkLst>
        </pc:spChg>
        <pc:picChg chg="del">
          <ac:chgData name="Scott Teeples" userId="d10d1ca6b42c3bca" providerId="LiveId" clId="{EF871021-40D1-489E-A606-3CA216BE1617}" dt="2023-08-02T14:42:36.598" v="973" actId="478"/>
          <ac:picMkLst>
            <pc:docMk/>
            <pc:sldMk cId="1921913886" sldId="369"/>
            <ac:picMk id="4" creationId="{793027E1-5A88-22F2-EC3E-A0118AAA69F3}"/>
          </ac:picMkLst>
        </pc:picChg>
      </pc:sldChg>
      <pc:sldChg chg="addSp modSp add mod setBg">
        <pc:chgData name="Scott Teeples" userId="d10d1ca6b42c3bca" providerId="LiveId" clId="{EF871021-40D1-489E-A606-3CA216BE1617}" dt="2023-09-04T23:37:51.924" v="3656" actId="1076"/>
        <pc:sldMkLst>
          <pc:docMk/>
          <pc:sldMk cId="3879634557" sldId="370"/>
        </pc:sldMkLst>
        <pc:spChg chg="mod">
          <ac:chgData name="Scott Teeples" userId="d10d1ca6b42c3bca" providerId="LiveId" clId="{EF871021-40D1-489E-A606-3CA216BE1617}" dt="2023-08-02T19:34:29.126" v="2717"/>
          <ac:spMkLst>
            <pc:docMk/>
            <pc:sldMk cId="3879634557" sldId="370"/>
            <ac:spMk id="2" creationId="{5C6CB1B6-548D-4637-4F06-F10501680A5E}"/>
          </ac:spMkLst>
        </pc:spChg>
        <pc:spChg chg="mod">
          <ac:chgData name="Scott Teeples" userId="d10d1ca6b42c3bca" providerId="LiveId" clId="{EF871021-40D1-489E-A606-3CA216BE1617}" dt="2023-09-04T23:37:51.924" v="3656" actId="1076"/>
          <ac:spMkLst>
            <pc:docMk/>
            <pc:sldMk cId="3879634557" sldId="370"/>
            <ac:spMk id="3" creationId="{2E1B09BD-907D-4011-B97F-C02AF19E9218}"/>
          </ac:spMkLst>
        </pc:spChg>
        <pc:spChg chg="mod">
          <ac:chgData name="Scott Teeples" userId="d10d1ca6b42c3bca" providerId="LiveId" clId="{EF871021-40D1-489E-A606-3CA216BE1617}" dt="2023-09-04T23:09:29.803" v="3507" actId="13926"/>
          <ac:spMkLst>
            <pc:docMk/>
            <pc:sldMk cId="3879634557" sldId="370"/>
            <ac:spMk id="5" creationId="{91B027D6-F084-4F4D-AFA3-DB450196B475}"/>
          </ac:spMkLst>
        </pc:spChg>
        <pc:picChg chg="add mod">
          <ac:chgData name="Scott Teeples" userId="d10d1ca6b42c3bca" providerId="LiveId" clId="{EF871021-40D1-489E-A606-3CA216BE1617}" dt="2023-08-02T20:12:12.698" v="2951" actId="1076"/>
          <ac:picMkLst>
            <pc:docMk/>
            <pc:sldMk cId="3879634557" sldId="370"/>
            <ac:picMk id="4" creationId="{ABE1DDB9-E42F-68E5-4B00-79B4A352E162}"/>
          </ac:picMkLst>
        </pc:picChg>
      </pc:sldChg>
      <pc:sldChg chg="addSp delSp modSp add mod setBg">
        <pc:chgData name="Scott Teeples" userId="d10d1ca6b42c3bca" providerId="LiveId" clId="{EF871021-40D1-489E-A606-3CA216BE1617}" dt="2023-09-04T23:38:04.156" v="3657" actId="1076"/>
        <pc:sldMkLst>
          <pc:docMk/>
          <pc:sldMk cId="2225520779" sldId="371"/>
        </pc:sldMkLst>
        <pc:spChg chg="mod">
          <ac:chgData name="Scott Teeples" userId="d10d1ca6b42c3bca" providerId="LiveId" clId="{EF871021-40D1-489E-A606-3CA216BE1617}" dt="2023-08-02T19:34:29.126" v="2717"/>
          <ac:spMkLst>
            <pc:docMk/>
            <pc:sldMk cId="2225520779" sldId="371"/>
            <ac:spMk id="2" creationId="{5C6CB1B6-548D-4637-4F06-F10501680A5E}"/>
          </ac:spMkLst>
        </pc:spChg>
        <pc:spChg chg="mod">
          <ac:chgData name="Scott Teeples" userId="d10d1ca6b42c3bca" providerId="LiveId" clId="{EF871021-40D1-489E-A606-3CA216BE1617}" dt="2023-09-04T23:38:04.156" v="3657" actId="1076"/>
          <ac:spMkLst>
            <pc:docMk/>
            <pc:sldMk cId="2225520779" sldId="371"/>
            <ac:spMk id="3" creationId="{2E1B09BD-907D-4011-B97F-C02AF19E9218}"/>
          </ac:spMkLst>
        </pc:spChg>
        <pc:spChg chg="mod">
          <ac:chgData name="Scott Teeples" userId="d10d1ca6b42c3bca" providerId="LiveId" clId="{EF871021-40D1-489E-A606-3CA216BE1617}" dt="2023-09-04T23:09:57.263" v="3508" actId="13926"/>
          <ac:spMkLst>
            <pc:docMk/>
            <pc:sldMk cId="2225520779" sldId="371"/>
            <ac:spMk id="5" creationId="{91B027D6-F084-4F4D-AFA3-DB450196B475}"/>
          </ac:spMkLst>
        </pc:spChg>
        <pc:picChg chg="del">
          <ac:chgData name="Scott Teeples" userId="d10d1ca6b42c3bca" providerId="LiveId" clId="{EF871021-40D1-489E-A606-3CA216BE1617}" dt="2023-08-02T14:47:25.170" v="992" actId="478"/>
          <ac:picMkLst>
            <pc:docMk/>
            <pc:sldMk cId="2225520779" sldId="371"/>
            <ac:picMk id="4" creationId="{ABE1DDB9-E42F-68E5-4B00-79B4A352E162}"/>
          </ac:picMkLst>
        </pc:picChg>
        <pc:picChg chg="add del mod">
          <ac:chgData name="Scott Teeples" userId="d10d1ca6b42c3bca" providerId="LiveId" clId="{EF871021-40D1-489E-A606-3CA216BE1617}" dt="2023-08-02T14:52:04.771" v="1015" actId="21"/>
          <ac:picMkLst>
            <pc:docMk/>
            <pc:sldMk cId="2225520779" sldId="371"/>
            <ac:picMk id="6" creationId="{63F1C1F6-2CEA-D9CF-F703-6ECDAD3555AD}"/>
          </ac:picMkLst>
        </pc:picChg>
      </pc:sldChg>
      <pc:sldChg chg="addSp modSp add del mod setBg">
        <pc:chgData name="Scott Teeples" userId="d10d1ca6b42c3bca" providerId="LiveId" clId="{EF871021-40D1-489E-A606-3CA216BE1617}" dt="2023-09-04T23:38:12.497" v="3658" actId="1076"/>
        <pc:sldMkLst>
          <pc:docMk/>
          <pc:sldMk cId="1089846067" sldId="372"/>
        </pc:sldMkLst>
        <pc:spChg chg="mod">
          <ac:chgData name="Scott Teeples" userId="d10d1ca6b42c3bca" providerId="LiveId" clId="{EF871021-40D1-489E-A606-3CA216BE1617}" dt="2023-08-02T19:34:29.126" v="2717"/>
          <ac:spMkLst>
            <pc:docMk/>
            <pc:sldMk cId="1089846067" sldId="372"/>
            <ac:spMk id="2" creationId="{5C6CB1B6-548D-4637-4F06-F10501680A5E}"/>
          </ac:spMkLst>
        </pc:spChg>
        <pc:spChg chg="mod">
          <ac:chgData name="Scott Teeples" userId="d10d1ca6b42c3bca" providerId="LiveId" clId="{EF871021-40D1-489E-A606-3CA216BE1617}" dt="2023-09-04T23:38:12.497" v="3658" actId="1076"/>
          <ac:spMkLst>
            <pc:docMk/>
            <pc:sldMk cId="1089846067" sldId="372"/>
            <ac:spMk id="3" creationId="{2E1B09BD-907D-4011-B97F-C02AF19E9218}"/>
          </ac:spMkLst>
        </pc:spChg>
        <pc:spChg chg="mod">
          <ac:chgData name="Scott Teeples" userId="d10d1ca6b42c3bca" providerId="LiveId" clId="{EF871021-40D1-489E-A606-3CA216BE1617}" dt="2023-09-04T23:10:31.239" v="3510" actId="113"/>
          <ac:spMkLst>
            <pc:docMk/>
            <pc:sldMk cId="1089846067" sldId="372"/>
            <ac:spMk id="5" creationId="{91B027D6-F084-4F4D-AFA3-DB450196B475}"/>
          </ac:spMkLst>
        </pc:spChg>
        <pc:picChg chg="add mod">
          <ac:chgData name="Scott Teeples" userId="d10d1ca6b42c3bca" providerId="LiveId" clId="{EF871021-40D1-489E-A606-3CA216BE1617}" dt="2023-08-02T15:03:04.545" v="1054" actId="1076"/>
          <ac:picMkLst>
            <pc:docMk/>
            <pc:sldMk cId="1089846067" sldId="372"/>
            <ac:picMk id="4" creationId="{42C29B85-84F5-9441-F5C7-AF3F04E03FEB}"/>
          </ac:picMkLst>
        </pc:picChg>
        <pc:picChg chg="add mod">
          <ac:chgData name="Scott Teeples" userId="d10d1ca6b42c3bca" providerId="LiveId" clId="{EF871021-40D1-489E-A606-3CA216BE1617}" dt="2023-08-02T15:03:36.811" v="1058" actId="1076"/>
          <ac:picMkLst>
            <pc:docMk/>
            <pc:sldMk cId="1089846067" sldId="372"/>
            <ac:picMk id="6" creationId="{4AF73E0D-2BC0-B897-C04E-5434A6ACE6E6}"/>
          </ac:picMkLst>
        </pc:picChg>
      </pc:sldChg>
      <pc:sldChg chg="delSp add del mod">
        <pc:chgData name="Scott Teeples" userId="d10d1ca6b42c3bca" providerId="LiveId" clId="{EF871021-40D1-489E-A606-3CA216BE1617}" dt="2023-08-02T15:00:31.887" v="1024" actId="2696"/>
        <pc:sldMkLst>
          <pc:docMk/>
          <pc:sldMk cId="3988515411" sldId="372"/>
        </pc:sldMkLst>
        <pc:picChg chg="del">
          <ac:chgData name="Scott Teeples" userId="d10d1ca6b42c3bca" providerId="LiveId" clId="{EF871021-40D1-489E-A606-3CA216BE1617}" dt="2023-08-02T14:50:01.419" v="1014" actId="478"/>
          <ac:picMkLst>
            <pc:docMk/>
            <pc:sldMk cId="3988515411" sldId="372"/>
            <ac:picMk id="6" creationId="{63F1C1F6-2CEA-D9CF-F703-6ECDAD3555AD}"/>
          </ac:picMkLst>
        </pc:picChg>
      </pc:sldChg>
      <pc:sldChg chg="addSp delSp modSp add mod setBg">
        <pc:chgData name="Scott Teeples" userId="d10d1ca6b42c3bca" providerId="LiveId" clId="{EF871021-40D1-489E-A606-3CA216BE1617}" dt="2023-09-04T23:38:20.670" v="3659" actId="1076"/>
        <pc:sldMkLst>
          <pc:docMk/>
          <pc:sldMk cId="3095037303" sldId="373"/>
        </pc:sldMkLst>
        <pc:spChg chg="mod">
          <ac:chgData name="Scott Teeples" userId="d10d1ca6b42c3bca" providerId="LiveId" clId="{EF871021-40D1-489E-A606-3CA216BE1617}" dt="2023-08-02T19:34:29.126" v="2717"/>
          <ac:spMkLst>
            <pc:docMk/>
            <pc:sldMk cId="3095037303" sldId="373"/>
            <ac:spMk id="2" creationId="{5C6CB1B6-548D-4637-4F06-F10501680A5E}"/>
          </ac:spMkLst>
        </pc:spChg>
        <pc:spChg chg="mod">
          <ac:chgData name="Scott Teeples" userId="d10d1ca6b42c3bca" providerId="LiveId" clId="{EF871021-40D1-489E-A606-3CA216BE1617}" dt="2023-09-04T23:38:20.670" v="3659" actId="1076"/>
          <ac:spMkLst>
            <pc:docMk/>
            <pc:sldMk cId="3095037303" sldId="373"/>
            <ac:spMk id="3" creationId="{2E1B09BD-907D-4011-B97F-C02AF19E9218}"/>
          </ac:spMkLst>
        </pc:spChg>
        <pc:spChg chg="mod">
          <ac:chgData name="Scott Teeples" userId="d10d1ca6b42c3bca" providerId="LiveId" clId="{EF871021-40D1-489E-A606-3CA216BE1617}" dt="2023-09-04T23:11:08.024" v="3512" actId="13926"/>
          <ac:spMkLst>
            <pc:docMk/>
            <pc:sldMk cId="3095037303" sldId="373"/>
            <ac:spMk id="5" creationId="{91B027D6-F084-4F4D-AFA3-DB450196B475}"/>
          </ac:spMkLst>
        </pc:spChg>
        <pc:picChg chg="del">
          <ac:chgData name="Scott Teeples" userId="d10d1ca6b42c3bca" providerId="LiveId" clId="{EF871021-40D1-489E-A606-3CA216BE1617}" dt="2023-08-02T15:11:28.790" v="1064" actId="478"/>
          <ac:picMkLst>
            <pc:docMk/>
            <pc:sldMk cId="3095037303" sldId="373"/>
            <ac:picMk id="4" creationId="{42C29B85-84F5-9441-F5C7-AF3F04E03FEB}"/>
          </ac:picMkLst>
        </pc:picChg>
        <pc:picChg chg="del">
          <ac:chgData name="Scott Teeples" userId="d10d1ca6b42c3bca" providerId="LiveId" clId="{EF871021-40D1-489E-A606-3CA216BE1617}" dt="2023-08-02T15:11:25.783" v="1063" actId="478"/>
          <ac:picMkLst>
            <pc:docMk/>
            <pc:sldMk cId="3095037303" sldId="373"/>
            <ac:picMk id="6" creationId="{4AF73E0D-2BC0-B897-C04E-5434A6ACE6E6}"/>
          </ac:picMkLst>
        </pc:picChg>
        <pc:picChg chg="add mod">
          <ac:chgData name="Scott Teeples" userId="d10d1ca6b42c3bca" providerId="LiveId" clId="{EF871021-40D1-489E-A606-3CA216BE1617}" dt="2023-08-02T15:31:03.381" v="1082" actId="1076"/>
          <ac:picMkLst>
            <pc:docMk/>
            <pc:sldMk cId="3095037303" sldId="373"/>
            <ac:picMk id="7" creationId="{70DD3274-77FC-2771-D662-AAA5C3A339D4}"/>
          </ac:picMkLst>
        </pc:picChg>
      </pc:sldChg>
      <pc:sldChg chg="addSp modSp add mod setBg">
        <pc:chgData name="Scott Teeples" userId="d10d1ca6b42c3bca" providerId="LiveId" clId="{EF871021-40D1-489E-A606-3CA216BE1617}" dt="2023-09-04T23:38:38.874" v="3660" actId="1076"/>
        <pc:sldMkLst>
          <pc:docMk/>
          <pc:sldMk cId="1226414085" sldId="374"/>
        </pc:sldMkLst>
        <pc:spChg chg="mod">
          <ac:chgData name="Scott Teeples" userId="d10d1ca6b42c3bca" providerId="LiveId" clId="{EF871021-40D1-489E-A606-3CA216BE1617}" dt="2023-08-02T19:34:29.126" v="2717"/>
          <ac:spMkLst>
            <pc:docMk/>
            <pc:sldMk cId="1226414085" sldId="374"/>
            <ac:spMk id="2" creationId="{5C6CB1B6-548D-4637-4F06-F10501680A5E}"/>
          </ac:spMkLst>
        </pc:spChg>
        <pc:spChg chg="mod">
          <ac:chgData name="Scott Teeples" userId="d10d1ca6b42c3bca" providerId="LiveId" clId="{EF871021-40D1-489E-A606-3CA216BE1617}" dt="2023-09-04T23:38:38.874" v="3660" actId="1076"/>
          <ac:spMkLst>
            <pc:docMk/>
            <pc:sldMk cId="1226414085" sldId="374"/>
            <ac:spMk id="3" creationId="{2E1B09BD-907D-4011-B97F-C02AF19E9218}"/>
          </ac:spMkLst>
        </pc:spChg>
        <pc:spChg chg="mod">
          <ac:chgData name="Scott Teeples" userId="d10d1ca6b42c3bca" providerId="LiveId" clId="{EF871021-40D1-489E-A606-3CA216BE1617}" dt="2023-09-04T23:11:55.087" v="3514" actId="13926"/>
          <ac:spMkLst>
            <pc:docMk/>
            <pc:sldMk cId="1226414085" sldId="374"/>
            <ac:spMk id="5" creationId="{91B027D6-F084-4F4D-AFA3-DB450196B475}"/>
          </ac:spMkLst>
        </pc:spChg>
        <pc:picChg chg="add mod">
          <ac:chgData name="Scott Teeples" userId="d10d1ca6b42c3bca" providerId="LiveId" clId="{EF871021-40D1-489E-A606-3CA216BE1617}" dt="2023-08-02T15:34:07.036" v="1096" actId="14100"/>
          <ac:picMkLst>
            <pc:docMk/>
            <pc:sldMk cId="1226414085" sldId="374"/>
            <ac:picMk id="4" creationId="{1A0667A4-CE37-54DA-29B3-23965B5B09C9}"/>
          </ac:picMkLst>
        </pc:picChg>
      </pc:sldChg>
      <pc:sldChg chg="addSp delSp modSp add mod setBg">
        <pc:chgData name="Scott Teeples" userId="d10d1ca6b42c3bca" providerId="LiveId" clId="{EF871021-40D1-489E-A606-3CA216BE1617}" dt="2023-09-04T23:39:04.141" v="3662" actId="1076"/>
        <pc:sldMkLst>
          <pc:docMk/>
          <pc:sldMk cId="1936885114" sldId="375"/>
        </pc:sldMkLst>
        <pc:spChg chg="mod">
          <ac:chgData name="Scott Teeples" userId="d10d1ca6b42c3bca" providerId="LiveId" clId="{EF871021-40D1-489E-A606-3CA216BE1617}" dt="2023-08-02T19:34:29.126" v="2717"/>
          <ac:spMkLst>
            <pc:docMk/>
            <pc:sldMk cId="1936885114" sldId="375"/>
            <ac:spMk id="2" creationId="{5C6CB1B6-548D-4637-4F06-F10501680A5E}"/>
          </ac:spMkLst>
        </pc:spChg>
        <pc:spChg chg="mod">
          <ac:chgData name="Scott Teeples" userId="d10d1ca6b42c3bca" providerId="LiveId" clId="{EF871021-40D1-489E-A606-3CA216BE1617}" dt="2023-09-04T23:39:04.141" v="3662" actId="1076"/>
          <ac:spMkLst>
            <pc:docMk/>
            <pc:sldMk cId="1936885114" sldId="375"/>
            <ac:spMk id="3" creationId="{2E1B09BD-907D-4011-B97F-C02AF19E9218}"/>
          </ac:spMkLst>
        </pc:spChg>
        <pc:spChg chg="mod">
          <ac:chgData name="Scott Teeples" userId="d10d1ca6b42c3bca" providerId="LiveId" clId="{EF871021-40D1-489E-A606-3CA216BE1617}" dt="2023-09-04T23:38:56.605" v="3661" actId="1076"/>
          <ac:spMkLst>
            <pc:docMk/>
            <pc:sldMk cId="1936885114" sldId="375"/>
            <ac:spMk id="5" creationId="{91B027D6-F084-4F4D-AFA3-DB450196B475}"/>
          </ac:spMkLst>
        </pc:spChg>
        <pc:picChg chg="del">
          <ac:chgData name="Scott Teeples" userId="d10d1ca6b42c3bca" providerId="LiveId" clId="{EF871021-40D1-489E-A606-3CA216BE1617}" dt="2023-08-02T15:35:39.085" v="1098" actId="478"/>
          <ac:picMkLst>
            <pc:docMk/>
            <pc:sldMk cId="1936885114" sldId="375"/>
            <ac:picMk id="4" creationId="{1A0667A4-CE37-54DA-29B3-23965B5B09C9}"/>
          </ac:picMkLst>
        </pc:picChg>
        <pc:picChg chg="add mod">
          <ac:chgData name="Scott Teeples" userId="d10d1ca6b42c3bca" providerId="LiveId" clId="{EF871021-40D1-489E-A606-3CA216BE1617}" dt="2023-08-02T16:14:34.431" v="1156" actId="1076"/>
          <ac:picMkLst>
            <pc:docMk/>
            <pc:sldMk cId="1936885114" sldId="375"/>
            <ac:picMk id="6" creationId="{3108B1BA-801F-ACE2-E8EF-0D39DE171AA3}"/>
          </ac:picMkLst>
        </pc:picChg>
      </pc:sldChg>
      <pc:sldChg chg="delSp modSp add mod setBg">
        <pc:chgData name="Scott Teeples" userId="d10d1ca6b42c3bca" providerId="LiveId" clId="{EF871021-40D1-489E-A606-3CA216BE1617}" dt="2023-09-04T23:39:14.111" v="3663" actId="1076"/>
        <pc:sldMkLst>
          <pc:docMk/>
          <pc:sldMk cId="2522195411" sldId="376"/>
        </pc:sldMkLst>
        <pc:spChg chg="mod">
          <ac:chgData name="Scott Teeples" userId="d10d1ca6b42c3bca" providerId="LiveId" clId="{EF871021-40D1-489E-A606-3CA216BE1617}" dt="2023-08-02T19:34:29.126" v="2717"/>
          <ac:spMkLst>
            <pc:docMk/>
            <pc:sldMk cId="2522195411" sldId="376"/>
            <ac:spMk id="2" creationId="{5C6CB1B6-548D-4637-4F06-F10501680A5E}"/>
          </ac:spMkLst>
        </pc:spChg>
        <pc:spChg chg="mod">
          <ac:chgData name="Scott Teeples" userId="d10d1ca6b42c3bca" providerId="LiveId" clId="{EF871021-40D1-489E-A606-3CA216BE1617}" dt="2023-09-04T23:39:14.111" v="3663" actId="1076"/>
          <ac:spMkLst>
            <pc:docMk/>
            <pc:sldMk cId="2522195411" sldId="376"/>
            <ac:spMk id="3" creationId="{2E1B09BD-907D-4011-B97F-C02AF19E9218}"/>
          </ac:spMkLst>
        </pc:spChg>
        <pc:spChg chg="mod">
          <ac:chgData name="Scott Teeples" userId="d10d1ca6b42c3bca" providerId="LiveId" clId="{EF871021-40D1-489E-A606-3CA216BE1617}" dt="2023-09-04T23:13:01.665" v="3518" actId="13926"/>
          <ac:spMkLst>
            <pc:docMk/>
            <pc:sldMk cId="2522195411" sldId="376"/>
            <ac:spMk id="5" creationId="{91B027D6-F084-4F4D-AFA3-DB450196B475}"/>
          </ac:spMkLst>
        </pc:spChg>
        <pc:picChg chg="del">
          <ac:chgData name="Scott Teeples" userId="d10d1ca6b42c3bca" providerId="LiveId" clId="{EF871021-40D1-489E-A606-3CA216BE1617}" dt="2023-08-02T16:14:52.315" v="1158" actId="478"/>
          <ac:picMkLst>
            <pc:docMk/>
            <pc:sldMk cId="2522195411" sldId="376"/>
            <ac:picMk id="6" creationId="{3108B1BA-801F-ACE2-E8EF-0D39DE171AA3}"/>
          </ac:picMkLst>
        </pc:picChg>
      </pc:sldChg>
      <pc:sldChg chg="addSp modSp add mod setBg">
        <pc:chgData name="Scott Teeples" userId="d10d1ca6b42c3bca" providerId="LiveId" clId="{EF871021-40D1-489E-A606-3CA216BE1617}" dt="2023-09-04T23:39:24.605" v="3664" actId="1076"/>
        <pc:sldMkLst>
          <pc:docMk/>
          <pc:sldMk cId="1148838945" sldId="377"/>
        </pc:sldMkLst>
        <pc:spChg chg="mod">
          <ac:chgData name="Scott Teeples" userId="d10d1ca6b42c3bca" providerId="LiveId" clId="{EF871021-40D1-489E-A606-3CA216BE1617}" dt="2023-08-02T19:34:29.126" v="2717"/>
          <ac:spMkLst>
            <pc:docMk/>
            <pc:sldMk cId="1148838945" sldId="377"/>
            <ac:spMk id="2" creationId="{5C6CB1B6-548D-4637-4F06-F10501680A5E}"/>
          </ac:spMkLst>
        </pc:spChg>
        <pc:spChg chg="mod">
          <ac:chgData name="Scott Teeples" userId="d10d1ca6b42c3bca" providerId="LiveId" clId="{EF871021-40D1-489E-A606-3CA216BE1617}" dt="2023-09-04T23:39:24.605" v="3664" actId="1076"/>
          <ac:spMkLst>
            <pc:docMk/>
            <pc:sldMk cId="1148838945" sldId="377"/>
            <ac:spMk id="3" creationId="{2E1B09BD-907D-4011-B97F-C02AF19E9218}"/>
          </ac:spMkLst>
        </pc:spChg>
        <pc:spChg chg="mod">
          <ac:chgData name="Scott Teeples" userId="d10d1ca6b42c3bca" providerId="LiveId" clId="{EF871021-40D1-489E-A606-3CA216BE1617}" dt="2023-09-04T23:13:24.436" v="3519" actId="13926"/>
          <ac:spMkLst>
            <pc:docMk/>
            <pc:sldMk cId="1148838945" sldId="377"/>
            <ac:spMk id="5" creationId="{91B027D6-F084-4F4D-AFA3-DB450196B475}"/>
          </ac:spMkLst>
        </pc:spChg>
        <pc:picChg chg="add mod">
          <ac:chgData name="Scott Teeples" userId="d10d1ca6b42c3bca" providerId="LiveId" clId="{EF871021-40D1-489E-A606-3CA216BE1617}" dt="2023-08-02T16:19:18.686" v="1187" actId="14100"/>
          <ac:picMkLst>
            <pc:docMk/>
            <pc:sldMk cId="1148838945" sldId="377"/>
            <ac:picMk id="4" creationId="{79F6C4E9-A3D0-B24D-71F1-7C792BEE0752}"/>
          </ac:picMkLst>
        </pc:picChg>
      </pc:sldChg>
      <pc:sldChg chg="delSp modSp add mod setBg">
        <pc:chgData name="Scott Teeples" userId="d10d1ca6b42c3bca" providerId="LiveId" clId="{EF871021-40D1-489E-A606-3CA216BE1617}" dt="2023-09-04T23:39:32.743" v="3665" actId="1076"/>
        <pc:sldMkLst>
          <pc:docMk/>
          <pc:sldMk cId="92736314" sldId="378"/>
        </pc:sldMkLst>
        <pc:spChg chg="mod">
          <ac:chgData name="Scott Teeples" userId="d10d1ca6b42c3bca" providerId="LiveId" clId="{EF871021-40D1-489E-A606-3CA216BE1617}" dt="2023-08-02T19:34:29.126" v="2717"/>
          <ac:spMkLst>
            <pc:docMk/>
            <pc:sldMk cId="92736314" sldId="378"/>
            <ac:spMk id="2" creationId="{5C6CB1B6-548D-4637-4F06-F10501680A5E}"/>
          </ac:spMkLst>
        </pc:spChg>
        <pc:spChg chg="mod">
          <ac:chgData name="Scott Teeples" userId="d10d1ca6b42c3bca" providerId="LiveId" clId="{EF871021-40D1-489E-A606-3CA216BE1617}" dt="2023-09-04T23:39:32.743" v="3665" actId="1076"/>
          <ac:spMkLst>
            <pc:docMk/>
            <pc:sldMk cId="92736314" sldId="378"/>
            <ac:spMk id="3" creationId="{2E1B09BD-907D-4011-B97F-C02AF19E9218}"/>
          </ac:spMkLst>
        </pc:spChg>
        <pc:spChg chg="mod">
          <ac:chgData name="Scott Teeples" userId="d10d1ca6b42c3bca" providerId="LiveId" clId="{EF871021-40D1-489E-A606-3CA216BE1617}" dt="2023-09-04T23:14:08.920" v="3521" actId="113"/>
          <ac:spMkLst>
            <pc:docMk/>
            <pc:sldMk cId="92736314" sldId="378"/>
            <ac:spMk id="5" creationId="{91B027D6-F084-4F4D-AFA3-DB450196B475}"/>
          </ac:spMkLst>
        </pc:spChg>
        <pc:picChg chg="del">
          <ac:chgData name="Scott Teeples" userId="d10d1ca6b42c3bca" providerId="LiveId" clId="{EF871021-40D1-489E-A606-3CA216BE1617}" dt="2023-08-02T16:19:53.703" v="1189" actId="478"/>
          <ac:picMkLst>
            <pc:docMk/>
            <pc:sldMk cId="92736314" sldId="378"/>
            <ac:picMk id="4" creationId="{79F6C4E9-A3D0-B24D-71F1-7C792BEE0752}"/>
          </ac:picMkLst>
        </pc:picChg>
      </pc:sldChg>
      <pc:sldChg chg="modSp add mod setBg">
        <pc:chgData name="Scott Teeples" userId="d10d1ca6b42c3bca" providerId="LiveId" clId="{EF871021-40D1-489E-A606-3CA216BE1617}" dt="2023-09-04T23:39:40.759" v="3666" actId="1076"/>
        <pc:sldMkLst>
          <pc:docMk/>
          <pc:sldMk cId="3094920336" sldId="379"/>
        </pc:sldMkLst>
        <pc:spChg chg="mod">
          <ac:chgData name="Scott Teeples" userId="d10d1ca6b42c3bca" providerId="LiveId" clId="{EF871021-40D1-489E-A606-3CA216BE1617}" dt="2023-08-02T19:34:29.126" v="2717"/>
          <ac:spMkLst>
            <pc:docMk/>
            <pc:sldMk cId="3094920336" sldId="379"/>
            <ac:spMk id="2" creationId="{5C6CB1B6-548D-4637-4F06-F10501680A5E}"/>
          </ac:spMkLst>
        </pc:spChg>
        <pc:spChg chg="mod">
          <ac:chgData name="Scott Teeples" userId="d10d1ca6b42c3bca" providerId="LiveId" clId="{EF871021-40D1-489E-A606-3CA216BE1617}" dt="2023-09-04T23:39:40.759" v="3666" actId="1076"/>
          <ac:spMkLst>
            <pc:docMk/>
            <pc:sldMk cId="3094920336" sldId="379"/>
            <ac:spMk id="3" creationId="{2E1B09BD-907D-4011-B97F-C02AF19E9218}"/>
          </ac:spMkLst>
        </pc:spChg>
        <pc:spChg chg="mod">
          <ac:chgData name="Scott Teeples" userId="d10d1ca6b42c3bca" providerId="LiveId" clId="{EF871021-40D1-489E-A606-3CA216BE1617}" dt="2023-09-04T23:15:07.539" v="3524" actId="13926"/>
          <ac:spMkLst>
            <pc:docMk/>
            <pc:sldMk cId="3094920336" sldId="379"/>
            <ac:spMk id="5" creationId="{91B027D6-F084-4F4D-AFA3-DB450196B475}"/>
          </ac:spMkLst>
        </pc:spChg>
      </pc:sldChg>
      <pc:sldChg chg="modSp add del mod">
        <pc:chgData name="Scott Teeples" userId="d10d1ca6b42c3bca" providerId="LiveId" clId="{EF871021-40D1-489E-A606-3CA216BE1617}" dt="2023-08-02T16:23:04.673" v="1196" actId="2696"/>
        <pc:sldMkLst>
          <pc:docMk/>
          <pc:sldMk cId="4009231644" sldId="379"/>
        </pc:sldMkLst>
        <pc:spChg chg="mod">
          <ac:chgData name="Scott Teeples" userId="d10d1ca6b42c3bca" providerId="LiveId" clId="{EF871021-40D1-489E-A606-3CA216BE1617}" dt="2023-08-02T16:21:10.958" v="1192" actId="20577"/>
          <ac:spMkLst>
            <pc:docMk/>
            <pc:sldMk cId="4009231644" sldId="379"/>
            <ac:spMk id="5" creationId="{91B027D6-F084-4F4D-AFA3-DB450196B475}"/>
          </ac:spMkLst>
        </pc:spChg>
      </pc:sldChg>
      <pc:sldChg chg="modSp add mod setBg modAnim">
        <pc:chgData name="Scott Teeples" userId="d10d1ca6b42c3bca" providerId="LiveId" clId="{EF871021-40D1-489E-A606-3CA216BE1617}" dt="2023-09-04T23:39:55.148" v="3667" actId="1076"/>
        <pc:sldMkLst>
          <pc:docMk/>
          <pc:sldMk cId="2576367554" sldId="380"/>
        </pc:sldMkLst>
        <pc:spChg chg="mod">
          <ac:chgData name="Scott Teeples" userId="d10d1ca6b42c3bca" providerId="LiveId" clId="{EF871021-40D1-489E-A606-3CA216BE1617}" dt="2023-08-02T19:34:29.126" v="2717"/>
          <ac:spMkLst>
            <pc:docMk/>
            <pc:sldMk cId="2576367554" sldId="380"/>
            <ac:spMk id="2" creationId="{5C6CB1B6-548D-4637-4F06-F10501680A5E}"/>
          </ac:spMkLst>
        </pc:spChg>
        <pc:spChg chg="mod">
          <ac:chgData name="Scott Teeples" userId="d10d1ca6b42c3bca" providerId="LiveId" clId="{EF871021-40D1-489E-A606-3CA216BE1617}" dt="2023-09-04T23:39:55.148" v="3667" actId="1076"/>
          <ac:spMkLst>
            <pc:docMk/>
            <pc:sldMk cId="2576367554" sldId="380"/>
            <ac:spMk id="3" creationId="{2E1B09BD-907D-4011-B97F-C02AF19E9218}"/>
          </ac:spMkLst>
        </pc:spChg>
        <pc:spChg chg="mod">
          <ac:chgData name="Scott Teeples" userId="d10d1ca6b42c3bca" providerId="LiveId" clId="{EF871021-40D1-489E-A606-3CA216BE1617}" dt="2023-09-04T23:15:49.997" v="3526" actId="13926"/>
          <ac:spMkLst>
            <pc:docMk/>
            <pc:sldMk cId="2576367554" sldId="380"/>
            <ac:spMk id="5" creationId="{91B027D6-F084-4F4D-AFA3-DB450196B475}"/>
          </ac:spMkLst>
        </pc:spChg>
      </pc:sldChg>
      <pc:sldChg chg="addSp modSp add mod setBg">
        <pc:chgData name="Scott Teeples" userId="d10d1ca6b42c3bca" providerId="LiveId" clId="{EF871021-40D1-489E-A606-3CA216BE1617}" dt="2023-09-04T23:40:05.954" v="3668" actId="1076"/>
        <pc:sldMkLst>
          <pc:docMk/>
          <pc:sldMk cId="3269074460" sldId="381"/>
        </pc:sldMkLst>
        <pc:spChg chg="mod">
          <ac:chgData name="Scott Teeples" userId="d10d1ca6b42c3bca" providerId="LiveId" clId="{EF871021-40D1-489E-A606-3CA216BE1617}" dt="2023-08-02T19:34:29.126" v="2717"/>
          <ac:spMkLst>
            <pc:docMk/>
            <pc:sldMk cId="3269074460" sldId="381"/>
            <ac:spMk id="2" creationId="{5C6CB1B6-548D-4637-4F06-F10501680A5E}"/>
          </ac:spMkLst>
        </pc:spChg>
        <pc:spChg chg="mod">
          <ac:chgData name="Scott Teeples" userId="d10d1ca6b42c3bca" providerId="LiveId" clId="{EF871021-40D1-489E-A606-3CA216BE1617}" dt="2023-09-04T23:40:05.954" v="3668" actId="1076"/>
          <ac:spMkLst>
            <pc:docMk/>
            <pc:sldMk cId="3269074460" sldId="381"/>
            <ac:spMk id="3" creationId="{2E1B09BD-907D-4011-B97F-C02AF19E9218}"/>
          </ac:spMkLst>
        </pc:spChg>
        <pc:spChg chg="mod">
          <ac:chgData name="Scott Teeples" userId="d10d1ca6b42c3bca" providerId="LiveId" clId="{EF871021-40D1-489E-A606-3CA216BE1617}" dt="2023-08-03T15:54:21.752" v="3340" actId="20577"/>
          <ac:spMkLst>
            <pc:docMk/>
            <pc:sldMk cId="3269074460" sldId="381"/>
            <ac:spMk id="5" creationId="{91B027D6-F084-4F4D-AFA3-DB450196B475}"/>
          </ac:spMkLst>
        </pc:spChg>
        <pc:graphicFrameChg chg="add mod modGraphic">
          <ac:chgData name="Scott Teeples" userId="d10d1ca6b42c3bca" providerId="LiveId" clId="{EF871021-40D1-489E-A606-3CA216BE1617}" dt="2023-08-02T20:13:49.983" v="2952" actId="113"/>
          <ac:graphicFrameMkLst>
            <pc:docMk/>
            <pc:sldMk cId="3269074460" sldId="381"/>
            <ac:graphicFrameMk id="4" creationId="{828D2837-5DF4-B27B-6CBE-3E2F72B19D7D}"/>
          </ac:graphicFrameMkLst>
        </pc:graphicFrameChg>
      </pc:sldChg>
      <pc:sldChg chg="addSp delSp modSp add mod">
        <pc:chgData name="Scott Teeples" userId="d10d1ca6b42c3bca" providerId="LiveId" clId="{EF871021-40D1-489E-A606-3CA216BE1617}" dt="2023-09-04T23:40:14.891" v="3669" actId="1076"/>
        <pc:sldMkLst>
          <pc:docMk/>
          <pc:sldMk cId="3785287906" sldId="382"/>
        </pc:sldMkLst>
        <pc:spChg chg="mod">
          <ac:chgData name="Scott Teeples" userId="d10d1ca6b42c3bca" providerId="LiveId" clId="{EF871021-40D1-489E-A606-3CA216BE1617}" dt="2023-09-04T23:40:14.891" v="3669" actId="1076"/>
          <ac:spMkLst>
            <pc:docMk/>
            <pc:sldMk cId="3785287906" sldId="382"/>
            <ac:spMk id="3" creationId="{2E1B09BD-907D-4011-B97F-C02AF19E9218}"/>
          </ac:spMkLst>
        </pc:spChg>
        <pc:spChg chg="mod">
          <ac:chgData name="Scott Teeples" userId="d10d1ca6b42c3bca" providerId="LiveId" clId="{EF871021-40D1-489E-A606-3CA216BE1617}" dt="2023-08-03T15:54:32.312" v="3342" actId="20577"/>
          <ac:spMkLst>
            <pc:docMk/>
            <pc:sldMk cId="3785287906" sldId="382"/>
            <ac:spMk id="5" creationId="{91B027D6-F084-4F4D-AFA3-DB450196B475}"/>
          </ac:spMkLst>
        </pc:spChg>
        <pc:spChg chg="add mod">
          <ac:chgData name="Scott Teeples" userId="d10d1ca6b42c3bca" providerId="LiveId" clId="{EF871021-40D1-489E-A606-3CA216BE1617}" dt="2023-09-04T23:17:23.385" v="3529" actId="113"/>
          <ac:spMkLst>
            <pc:docMk/>
            <pc:sldMk cId="3785287906" sldId="382"/>
            <ac:spMk id="7" creationId="{9F434380-25FB-3B8C-2D02-6CEFC60090B8}"/>
          </ac:spMkLst>
        </pc:spChg>
        <pc:graphicFrameChg chg="del modGraphic">
          <ac:chgData name="Scott Teeples" userId="d10d1ca6b42c3bca" providerId="LiveId" clId="{EF871021-40D1-489E-A606-3CA216BE1617}" dt="2023-08-03T13:17:20.422" v="2957" actId="478"/>
          <ac:graphicFrameMkLst>
            <pc:docMk/>
            <pc:sldMk cId="3785287906" sldId="382"/>
            <ac:graphicFrameMk id="4" creationId="{828D2837-5DF4-B27B-6CBE-3E2F72B19D7D}"/>
          </ac:graphicFrameMkLst>
        </pc:graphicFrameChg>
      </pc:sldChg>
      <pc:sldChg chg="modSp add del mod">
        <pc:chgData name="Scott Teeples" userId="d10d1ca6b42c3bca" providerId="LiveId" clId="{EF871021-40D1-489E-A606-3CA216BE1617}" dt="2023-09-04T23:19:06.115" v="3530" actId="2696"/>
        <pc:sldMkLst>
          <pc:docMk/>
          <pc:sldMk cId="3854847305" sldId="383"/>
        </pc:sldMkLst>
        <pc:spChg chg="mod">
          <ac:chgData name="Scott Teeples" userId="d10d1ca6b42c3bca" providerId="LiveId" clId="{EF871021-40D1-489E-A606-3CA216BE1617}" dt="2023-08-03T15:54:42.524" v="3344" actId="20577"/>
          <ac:spMkLst>
            <pc:docMk/>
            <pc:sldMk cId="3854847305" sldId="383"/>
            <ac:spMk id="5" creationId="{91B027D6-F084-4F4D-AFA3-DB450196B475}"/>
          </ac:spMkLst>
        </pc:spChg>
      </pc:sldChg>
      <pc:sldChg chg="addSp modSp add mod">
        <pc:chgData name="Scott Teeples" userId="d10d1ca6b42c3bca" providerId="LiveId" clId="{EF871021-40D1-489E-A606-3CA216BE1617}" dt="2023-09-04T23:40:26.847" v="3670" actId="1076"/>
        <pc:sldMkLst>
          <pc:docMk/>
          <pc:sldMk cId="3772290484" sldId="384"/>
        </pc:sldMkLst>
        <pc:spChg chg="mod">
          <ac:chgData name="Scott Teeples" userId="d10d1ca6b42c3bca" providerId="LiveId" clId="{EF871021-40D1-489E-A606-3CA216BE1617}" dt="2023-09-04T23:40:26.847" v="3670" actId="1076"/>
          <ac:spMkLst>
            <pc:docMk/>
            <pc:sldMk cId="3772290484" sldId="384"/>
            <ac:spMk id="3" creationId="{2E1B09BD-907D-4011-B97F-C02AF19E9218}"/>
          </ac:spMkLst>
        </pc:spChg>
        <pc:spChg chg="mod">
          <ac:chgData name="Scott Teeples" userId="d10d1ca6b42c3bca" providerId="LiveId" clId="{EF871021-40D1-489E-A606-3CA216BE1617}" dt="2023-08-03T13:26:32.514" v="2971" actId="20577"/>
          <ac:spMkLst>
            <pc:docMk/>
            <pc:sldMk cId="3772290484" sldId="384"/>
            <ac:spMk id="5" creationId="{91B027D6-F084-4F4D-AFA3-DB450196B475}"/>
          </ac:spMkLst>
        </pc:spChg>
        <pc:spChg chg="mod">
          <ac:chgData name="Scott Teeples" userId="d10d1ca6b42c3bca" providerId="LiveId" clId="{EF871021-40D1-489E-A606-3CA216BE1617}" dt="2023-09-04T23:19:26.987" v="3531" actId="13926"/>
          <ac:spMkLst>
            <pc:docMk/>
            <pc:sldMk cId="3772290484" sldId="384"/>
            <ac:spMk id="7" creationId="{9F434380-25FB-3B8C-2D02-6CEFC60090B8}"/>
          </ac:spMkLst>
        </pc:spChg>
        <pc:picChg chg="add mod">
          <ac:chgData name="Scott Teeples" userId="d10d1ca6b42c3bca" providerId="LiveId" clId="{EF871021-40D1-489E-A606-3CA216BE1617}" dt="2023-08-03T13:31:26.683" v="3000" actId="1076"/>
          <ac:picMkLst>
            <pc:docMk/>
            <pc:sldMk cId="3772290484" sldId="384"/>
            <ac:picMk id="4" creationId="{FDB73E7F-1F7A-7536-7F41-DCACE08328DD}"/>
          </ac:picMkLst>
        </pc:picChg>
      </pc:sldChg>
      <pc:sldChg chg="addSp delSp modSp add mod">
        <pc:chgData name="Scott Teeples" userId="d10d1ca6b42c3bca" providerId="LiveId" clId="{EF871021-40D1-489E-A606-3CA216BE1617}" dt="2023-09-04T23:40:38.449" v="3671" actId="1076"/>
        <pc:sldMkLst>
          <pc:docMk/>
          <pc:sldMk cId="3935250281" sldId="385"/>
        </pc:sldMkLst>
        <pc:spChg chg="mod">
          <ac:chgData name="Scott Teeples" userId="d10d1ca6b42c3bca" providerId="LiveId" clId="{EF871021-40D1-489E-A606-3CA216BE1617}" dt="2023-09-04T23:40:38.449" v="3671" actId="1076"/>
          <ac:spMkLst>
            <pc:docMk/>
            <pc:sldMk cId="3935250281" sldId="385"/>
            <ac:spMk id="3" creationId="{2E1B09BD-907D-4011-B97F-C02AF19E9218}"/>
          </ac:spMkLst>
        </pc:spChg>
        <pc:spChg chg="del mod">
          <ac:chgData name="Scott Teeples" userId="d10d1ca6b42c3bca" providerId="LiveId" clId="{EF871021-40D1-489E-A606-3CA216BE1617}" dt="2023-08-03T13:33:22.363" v="3003" actId="478"/>
          <ac:spMkLst>
            <pc:docMk/>
            <pc:sldMk cId="3935250281" sldId="385"/>
            <ac:spMk id="5" creationId="{91B027D6-F084-4F4D-AFA3-DB450196B475}"/>
          </ac:spMkLst>
        </pc:spChg>
        <pc:spChg chg="add mod">
          <ac:chgData name="Scott Teeples" userId="d10d1ca6b42c3bca" providerId="LiveId" clId="{EF871021-40D1-489E-A606-3CA216BE1617}" dt="2023-08-03T13:36:00.652" v="3056" actId="1076"/>
          <ac:spMkLst>
            <pc:docMk/>
            <pc:sldMk cId="3935250281" sldId="385"/>
            <ac:spMk id="6" creationId="{70182689-3414-3685-EC6A-C8D21976AFF8}"/>
          </ac:spMkLst>
        </pc:spChg>
        <pc:spChg chg="mod">
          <ac:chgData name="Scott Teeples" userId="d10d1ca6b42c3bca" providerId="LiveId" clId="{EF871021-40D1-489E-A606-3CA216BE1617}" dt="2023-08-03T13:34:36.892" v="3046" actId="20577"/>
          <ac:spMkLst>
            <pc:docMk/>
            <pc:sldMk cId="3935250281" sldId="385"/>
            <ac:spMk id="7" creationId="{9F434380-25FB-3B8C-2D02-6CEFC60090B8}"/>
          </ac:spMkLst>
        </pc:spChg>
      </pc:sldChg>
      <pc:sldChg chg="addSp modSp add mod">
        <pc:chgData name="Scott Teeples" userId="d10d1ca6b42c3bca" providerId="LiveId" clId="{EF871021-40D1-489E-A606-3CA216BE1617}" dt="2023-09-04T23:40:45.552" v="3672" actId="1076"/>
        <pc:sldMkLst>
          <pc:docMk/>
          <pc:sldMk cId="2360769969" sldId="386"/>
        </pc:sldMkLst>
        <pc:spChg chg="mod">
          <ac:chgData name="Scott Teeples" userId="d10d1ca6b42c3bca" providerId="LiveId" clId="{EF871021-40D1-489E-A606-3CA216BE1617}" dt="2023-09-04T23:40:45.552" v="3672" actId="1076"/>
          <ac:spMkLst>
            <pc:docMk/>
            <pc:sldMk cId="2360769969" sldId="386"/>
            <ac:spMk id="3" creationId="{2E1B09BD-907D-4011-B97F-C02AF19E9218}"/>
          </ac:spMkLst>
        </pc:spChg>
        <pc:spChg chg="mod">
          <ac:chgData name="Scott Teeples" userId="d10d1ca6b42c3bca" providerId="LiveId" clId="{EF871021-40D1-489E-A606-3CA216BE1617}" dt="2023-09-04T23:19:43.945" v="3532" actId="13926"/>
          <ac:spMkLst>
            <pc:docMk/>
            <pc:sldMk cId="2360769969" sldId="386"/>
            <ac:spMk id="6" creationId="{70182689-3414-3685-EC6A-C8D21976AFF8}"/>
          </ac:spMkLst>
        </pc:spChg>
        <pc:picChg chg="add mod">
          <ac:chgData name="Scott Teeples" userId="d10d1ca6b42c3bca" providerId="LiveId" clId="{EF871021-40D1-489E-A606-3CA216BE1617}" dt="2023-08-03T13:39:58.821" v="3075" actId="1076"/>
          <ac:picMkLst>
            <pc:docMk/>
            <pc:sldMk cId="2360769969" sldId="386"/>
            <ac:picMk id="4" creationId="{D4371714-F292-8C5D-32F6-78E81CCB8BED}"/>
          </ac:picMkLst>
        </pc:picChg>
      </pc:sldChg>
      <pc:sldChg chg="addSp delSp modSp add mod">
        <pc:chgData name="Scott Teeples" userId="d10d1ca6b42c3bca" providerId="LiveId" clId="{EF871021-40D1-489E-A606-3CA216BE1617}" dt="2023-09-04T23:40:52.582" v="3673" actId="1076"/>
        <pc:sldMkLst>
          <pc:docMk/>
          <pc:sldMk cId="1252878281" sldId="387"/>
        </pc:sldMkLst>
        <pc:spChg chg="mod">
          <ac:chgData name="Scott Teeples" userId="d10d1ca6b42c3bca" providerId="LiveId" clId="{EF871021-40D1-489E-A606-3CA216BE1617}" dt="2023-09-04T23:40:52.582" v="3673" actId="1076"/>
          <ac:spMkLst>
            <pc:docMk/>
            <pc:sldMk cId="1252878281" sldId="387"/>
            <ac:spMk id="3" creationId="{2E1B09BD-907D-4011-B97F-C02AF19E9218}"/>
          </ac:spMkLst>
        </pc:spChg>
        <pc:spChg chg="mod">
          <ac:chgData name="Scott Teeples" userId="d10d1ca6b42c3bca" providerId="LiveId" clId="{EF871021-40D1-489E-A606-3CA216BE1617}" dt="2023-09-04T23:19:49.662" v="3533" actId="13926"/>
          <ac:spMkLst>
            <pc:docMk/>
            <pc:sldMk cId="1252878281" sldId="387"/>
            <ac:spMk id="6" creationId="{70182689-3414-3685-EC6A-C8D21976AFF8}"/>
          </ac:spMkLst>
        </pc:spChg>
        <pc:picChg chg="del mod">
          <ac:chgData name="Scott Teeples" userId="d10d1ca6b42c3bca" providerId="LiveId" clId="{EF871021-40D1-489E-A606-3CA216BE1617}" dt="2023-08-03T13:43:55.746" v="3090" actId="21"/>
          <ac:picMkLst>
            <pc:docMk/>
            <pc:sldMk cId="1252878281" sldId="387"/>
            <ac:picMk id="4" creationId="{D4371714-F292-8C5D-32F6-78E81CCB8BED}"/>
          </ac:picMkLst>
        </pc:picChg>
        <pc:picChg chg="add mod">
          <ac:chgData name="Scott Teeples" userId="d10d1ca6b42c3bca" providerId="LiveId" clId="{EF871021-40D1-489E-A606-3CA216BE1617}" dt="2023-08-03T13:44:35.670" v="3116" actId="1076"/>
          <ac:picMkLst>
            <pc:docMk/>
            <pc:sldMk cId="1252878281" sldId="387"/>
            <ac:picMk id="5" creationId="{F27A2B99-7193-32ED-CA4A-D17B2D31D569}"/>
          </ac:picMkLst>
        </pc:picChg>
      </pc:sldChg>
      <pc:sldChg chg="addSp delSp modSp add mod">
        <pc:chgData name="Scott Teeples" userId="d10d1ca6b42c3bca" providerId="LiveId" clId="{EF871021-40D1-489E-A606-3CA216BE1617}" dt="2023-09-04T23:41:00.661" v="3674" actId="1076"/>
        <pc:sldMkLst>
          <pc:docMk/>
          <pc:sldMk cId="3458683298" sldId="388"/>
        </pc:sldMkLst>
        <pc:spChg chg="mod">
          <ac:chgData name="Scott Teeples" userId="d10d1ca6b42c3bca" providerId="LiveId" clId="{EF871021-40D1-489E-A606-3CA216BE1617}" dt="2023-09-04T23:41:00.661" v="3674" actId="1076"/>
          <ac:spMkLst>
            <pc:docMk/>
            <pc:sldMk cId="3458683298" sldId="388"/>
            <ac:spMk id="3" creationId="{2E1B09BD-907D-4011-B97F-C02AF19E9218}"/>
          </ac:spMkLst>
        </pc:spChg>
        <pc:spChg chg="mod">
          <ac:chgData name="Scott Teeples" userId="d10d1ca6b42c3bca" providerId="LiveId" clId="{EF871021-40D1-489E-A606-3CA216BE1617}" dt="2023-09-04T23:19:58.776" v="3534" actId="13926"/>
          <ac:spMkLst>
            <pc:docMk/>
            <pc:sldMk cId="3458683298" sldId="388"/>
            <ac:spMk id="6" creationId="{70182689-3414-3685-EC6A-C8D21976AFF8}"/>
          </ac:spMkLst>
        </pc:spChg>
        <pc:picChg chg="add mod">
          <ac:chgData name="Scott Teeples" userId="d10d1ca6b42c3bca" providerId="LiveId" clId="{EF871021-40D1-489E-A606-3CA216BE1617}" dt="2023-08-03T13:48:10.912" v="3135" actId="1076"/>
          <ac:picMkLst>
            <pc:docMk/>
            <pc:sldMk cId="3458683298" sldId="388"/>
            <ac:picMk id="4" creationId="{A7B056D3-C513-CECB-6320-3F7A4A0470BB}"/>
          </ac:picMkLst>
        </pc:picChg>
        <pc:picChg chg="del">
          <ac:chgData name="Scott Teeples" userId="d10d1ca6b42c3bca" providerId="LiveId" clId="{EF871021-40D1-489E-A606-3CA216BE1617}" dt="2023-08-03T13:47:54.156" v="3130" actId="21"/>
          <ac:picMkLst>
            <pc:docMk/>
            <pc:sldMk cId="3458683298" sldId="388"/>
            <ac:picMk id="5" creationId="{F27A2B99-7193-32ED-CA4A-D17B2D31D569}"/>
          </ac:picMkLst>
        </pc:picChg>
      </pc:sldChg>
      <pc:sldChg chg="addSp delSp modSp add mod">
        <pc:chgData name="Scott Teeples" userId="d10d1ca6b42c3bca" providerId="LiveId" clId="{EF871021-40D1-489E-A606-3CA216BE1617}" dt="2023-09-04T23:41:11.795" v="3675" actId="1076"/>
        <pc:sldMkLst>
          <pc:docMk/>
          <pc:sldMk cId="1303866826" sldId="389"/>
        </pc:sldMkLst>
        <pc:spChg chg="mod">
          <ac:chgData name="Scott Teeples" userId="d10d1ca6b42c3bca" providerId="LiveId" clId="{EF871021-40D1-489E-A606-3CA216BE1617}" dt="2023-09-04T23:41:11.795" v="3675" actId="1076"/>
          <ac:spMkLst>
            <pc:docMk/>
            <pc:sldMk cId="1303866826" sldId="389"/>
            <ac:spMk id="3" creationId="{2E1B09BD-907D-4011-B97F-C02AF19E9218}"/>
          </ac:spMkLst>
        </pc:spChg>
        <pc:spChg chg="mod">
          <ac:chgData name="Scott Teeples" userId="d10d1ca6b42c3bca" providerId="LiveId" clId="{EF871021-40D1-489E-A606-3CA216BE1617}" dt="2023-09-04T23:20:06.269" v="3535" actId="13926"/>
          <ac:spMkLst>
            <pc:docMk/>
            <pc:sldMk cId="1303866826" sldId="389"/>
            <ac:spMk id="6" creationId="{70182689-3414-3685-EC6A-C8D21976AFF8}"/>
          </ac:spMkLst>
        </pc:spChg>
        <pc:picChg chg="del">
          <ac:chgData name="Scott Teeples" userId="d10d1ca6b42c3bca" providerId="LiveId" clId="{EF871021-40D1-489E-A606-3CA216BE1617}" dt="2023-08-03T13:51:06.829" v="3145" actId="21"/>
          <ac:picMkLst>
            <pc:docMk/>
            <pc:sldMk cId="1303866826" sldId="389"/>
            <ac:picMk id="4" creationId="{A7B056D3-C513-CECB-6320-3F7A4A0470BB}"/>
          </ac:picMkLst>
        </pc:picChg>
        <pc:picChg chg="add mod">
          <ac:chgData name="Scott Teeples" userId="d10d1ca6b42c3bca" providerId="LiveId" clId="{EF871021-40D1-489E-A606-3CA216BE1617}" dt="2023-08-03T13:51:28.397" v="3152" actId="1076"/>
          <ac:picMkLst>
            <pc:docMk/>
            <pc:sldMk cId="1303866826" sldId="389"/>
            <ac:picMk id="5" creationId="{84AD182C-AB68-FD9C-6A81-493E87A76CEF}"/>
          </ac:picMkLst>
        </pc:picChg>
      </pc:sldChg>
      <pc:sldChg chg="addSp delSp modSp add mod">
        <pc:chgData name="Scott Teeples" userId="d10d1ca6b42c3bca" providerId="LiveId" clId="{EF871021-40D1-489E-A606-3CA216BE1617}" dt="2023-09-04T23:41:19.472" v="3676" actId="1076"/>
        <pc:sldMkLst>
          <pc:docMk/>
          <pc:sldMk cId="2083729840" sldId="390"/>
        </pc:sldMkLst>
        <pc:spChg chg="mod">
          <ac:chgData name="Scott Teeples" userId="d10d1ca6b42c3bca" providerId="LiveId" clId="{EF871021-40D1-489E-A606-3CA216BE1617}" dt="2023-09-04T23:41:19.472" v="3676" actId="1076"/>
          <ac:spMkLst>
            <pc:docMk/>
            <pc:sldMk cId="2083729840" sldId="390"/>
            <ac:spMk id="3" creationId="{2E1B09BD-907D-4011-B97F-C02AF19E9218}"/>
          </ac:spMkLst>
        </pc:spChg>
        <pc:spChg chg="mod">
          <ac:chgData name="Scott Teeples" userId="d10d1ca6b42c3bca" providerId="LiveId" clId="{EF871021-40D1-489E-A606-3CA216BE1617}" dt="2023-09-04T23:20:18.775" v="3536" actId="13926"/>
          <ac:spMkLst>
            <pc:docMk/>
            <pc:sldMk cId="2083729840" sldId="390"/>
            <ac:spMk id="6" creationId="{70182689-3414-3685-EC6A-C8D21976AFF8}"/>
          </ac:spMkLst>
        </pc:spChg>
        <pc:picChg chg="add mod">
          <ac:chgData name="Scott Teeples" userId="d10d1ca6b42c3bca" providerId="LiveId" clId="{EF871021-40D1-489E-A606-3CA216BE1617}" dt="2023-08-03T13:56:35.607" v="3163" actId="1076"/>
          <ac:picMkLst>
            <pc:docMk/>
            <pc:sldMk cId="2083729840" sldId="390"/>
            <ac:picMk id="4" creationId="{60CBF5EA-BDF4-3E56-2127-A9B4FD88C5EC}"/>
          </ac:picMkLst>
        </pc:picChg>
        <pc:picChg chg="del">
          <ac:chgData name="Scott Teeples" userId="d10d1ca6b42c3bca" providerId="LiveId" clId="{EF871021-40D1-489E-A606-3CA216BE1617}" dt="2023-08-03T13:56:25.672" v="3159" actId="21"/>
          <ac:picMkLst>
            <pc:docMk/>
            <pc:sldMk cId="2083729840" sldId="390"/>
            <ac:picMk id="5" creationId="{84AD182C-AB68-FD9C-6A81-493E87A76CEF}"/>
          </ac:picMkLst>
        </pc:picChg>
      </pc:sldChg>
      <pc:sldChg chg="addSp delSp modSp add mod">
        <pc:chgData name="Scott Teeples" userId="d10d1ca6b42c3bca" providerId="LiveId" clId="{EF871021-40D1-489E-A606-3CA216BE1617}" dt="2023-09-04T23:41:28.066" v="3677" actId="1076"/>
        <pc:sldMkLst>
          <pc:docMk/>
          <pc:sldMk cId="1066942504" sldId="391"/>
        </pc:sldMkLst>
        <pc:spChg chg="mod">
          <ac:chgData name="Scott Teeples" userId="d10d1ca6b42c3bca" providerId="LiveId" clId="{EF871021-40D1-489E-A606-3CA216BE1617}" dt="2023-09-04T23:41:28.066" v="3677" actId="1076"/>
          <ac:spMkLst>
            <pc:docMk/>
            <pc:sldMk cId="1066942504" sldId="391"/>
            <ac:spMk id="3" creationId="{2E1B09BD-907D-4011-B97F-C02AF19E9218}"/>
          </ac:spMkLst>
        </pc:spChg>
        <pc:spChg chg="mod">
          <ac:chgData name="Scott Teeples" userId="d10d1ca6b42c3bca" providerId="LiveId" clId="{EF871021-40D1-489E-A606-3CA216BE1617}" dt="2023-09-04T23:20:25.404" v="3537" actId="13926"/>
          <ac:spMkLst>
            <pc:docMk/>
            <pc:sldMk cId="1066942504" sldId="391"/>
            <ac:spMk id="6" creationId="{70182689-3414-3685-EC6A-C8D21976AFF8}"/>
          </ac:spMkLst>
        </pc:spChg>
        <pc:picChg chg="del">
          <ac:chgData name="Scott Teeples" userId="d10d1ca6b42c3bca" providerId="LiveId" clId="{EF871021-40D1-489E-A606-3CA216BE1617}" dt="2023-08-03T14:01:33.583" v="3170" actId="21"/>
          <ac:picMkLst>
            <pc:docMk/>
            <pc:sldMk cId="1066942504" sldId="391"/>
            <ac:picMk id="4" creationId="{60CBF5EA-BDF4-3E56-2127-A9B4FD88C5EC}"/>
          </ac:picMkLst>
        </pc:picChg>
        <pc:picChg chg="add mod">
          <ac:chgData name="Scott Teeples" userId="d10d1ca6b42c3bca" providerId="LiveId" clId="{EF871021-40D1-489E-A606-3CA216BE1617}" dt="2023-08-03T14:02:01.472" v="3179" actId="14100"/>
          <ac:picMkLst>
            <pc:docMk/>
            <pc:sldMk cId="1066942504" sldId="391"/>
            <ac:picMk id="5" creationId="{0E13F03E-9C0A-A4DC-8B9E-D14F7CABECA1}"/>
          </ac:picMkLst>
        </pc:picChg>
      </pc:sldChg>
      <pc:sldChg chg="addSp delSp modSp add mod">
        <pc:chgData name="Scott Teeples" userId="d10d1ca6b42c3bca" providerId="LiveId" clId="{EF871021-40D1-489E-A606-3CA216BE1617}" dt="2023-09-04T23:41:35.517" v="3678" actId="1076"/>
        <pc:sldMkLst>
          <pc:docMk/>
          <pc:sldMk cId="1614254866" sldId="392"/>
        </pc:sldMkLst>
        <pc:spChg chg="mod">
          <ac:chgData name="Scott Teeples" userId="d10d1ca6b42c3bca" providerId="LiveId" clId="{EF871021-40D1-489E-A606-3CA216BE1617}" dt="2023-09-04T23:41:35.517" v="3678" actId="1076"/>
          <ac:spMkLst>
            <pc:docMk/>
            <pc:sldMk cId="1614254866" sldId="392"/>
            <ac:spMk id="3" creationId="{2E1B09BD-907D-4011-B97F-C02AF19E9218}"/>
          </ac:spMkLst>
        </pc:spChg>
        <pc:spChg chg="mod">
          <ac:chgData name="Scott Teeples" userId="d10d1ca6b42c3bca" providerId="LiveId" clId="{EF871021-40D1-489E-A606-3CA216BE1617}" dt="2023-09-04T23:20:30.647" v="3538" actId="13926"/>
          <ac:spMkLst>
            <pc:docMk/>
            <pc:sldMk cId="1614254866" sldId="392"/>
            <ac:spMk id="6" creationId="{70182689-3414-3685-EC6A-C8D21976AFF8}"/>
          </ac:spMkLst>
        </pc:spChg>
        <pc:picChg chg="add mod">
          <ac:chgData name="Scott Teeples" userId="d10d1ca6b42c3bca" providerId="LiveId" clId="{EF871021-40D1-489E-A606-3CA216BE1617}" dt="2023-08-03T14:04:29.024" v="3199" actId="1038"/>
          <ac:picMkLst>
            <pc:docMk/>
            <pc:sldMk cId="1614254866" sldId="392"/>
            <ac:picMk id="4" creationId="{6B8B33A3-2EC0-9BE4-74F0-3CF819B126E8}"/>
          </ac:picMkLst>
        </pc:picChg>
        <pc:picChg chg="del">
          <ac:chgData name="Scott Teeples" userId="d10d1ca6b42c3bca" providerId="LiveId" clId="{EF871021-40D1-489E-A606-3CA216BE1617}" dt="2023-08-03T14:04:06.242" v="3186" actId="21"/>
          <ac:picMkLst>
            <pc:docMk/>
            <pc:sldMk cId="1614254866" sldId="392"/>
            <ac:picMk id="5" creationId="{0E13F03E-9C0A-A4DC-8B9E-D14F7CABECA1}"/>
          </ac:picMkLst>
        </pc:picChg>
      </pc:sldChg>
      <pc:sldChg chg="addSp delSp modSp add mod">
        <pc:chgData name="Scott Teeples" userId="d10d1ca6b42c3bca" providerId="LiveId" clId="{EF871021-40D1-489E-A606-3CA216BE1617}" dt="2023-09-04T23:41:52.398" v="3679" actId="1076"/>
        <pc:sldMkLst>
          <pc:docMk/>
          <pc:sldMk cId="966459099" sldId="393"/>
        </pc:sldMkLst>
        <pc:spChg chg="mod">
          <ac:chgData name="Scott Teeples" userId="d10d1ca6b42c3bca" providerId="LiveId" clId="{EF871021-40D1-489E-A606-3CA216BE1617}" dt="2023-09-04T23:41:52.398" v="3679" actId="1076"/>
          <ac:spMkLst>
            <pc:docMk/>
            <pc:sldMk cId="966459099" sldId="393"/>
            <ac:spMk id="3" creationId="{2E1B09BD-907D-4011-B97F-C02AF19E9218}"/>
          </ac:spMkLst>
        </pc:spChg>
        <pc:spChg chg="mod">
          <ac:chgData name="Scott Teeples" userId="d10d1ca6b42c3bca" providerId="LiveId" clId="{EF871021-40D1-489E-A606-3CA216BE1617}" dt="2023-09-04T23:20:37.039" v="3539" actId="13926"/>
          <ac:spMkLst>
            <pc:docMk/>
            <pc:sldMk cId="966459099" sldId="393"/>
            <ac:spMk id="6" creationId="{70182689-3414-3685-EC6A-C8D21976AFF8}"/>
          </ac:spMkLst>
        </pc:spChg>
        <pc:picChg chg="del">
          <ac:chgData name="Scott Teeples" userId="d10d1ca6b42c3bca" providerId="LiveId" clId="{EF871021-40D1-489E-A606-3CA216BE1617}" dt="2023-08-03T14:13:42.243" v="3206" actId="21"/>
          <ac:picMkLst>
            <pc:docMk/>
            <pc:sldMk cId="966459099" sldId="393"/>
            <ac:picMk id="4" creationId="{6B8B33A3-2EC0-9BE4-74F0-3CF819B126E8}"/>
          </ac:picMkLst>
        </pc:picChg>
        <pc:picChg chg="add mod">
          <ac:chgData name="Scott Teeples" userId="d10d1ca6b42c3bca" providerId="LiveId" clId="{EF871021-40D1-489E-A606-3CA216BE1617}" dt="2023-08-03T14:14:02.750" v="3212" actId="1037"/>
          <ac:picMkLst>
            <pc:docMk/>
            <pc:sldMk cId="966459099" sldId="393"/>
            <ac:picMk id="5" creationId="{EA79F138-0B08-A679-9877-1C5E9E77CDC7}"/>
          </ac:picMkLst>
        </pc:picChg>
      </pc:sldChg>
      <pc:sldChg chg="addSp delSp modSp add mod">
        <pc:chgData name="Scott Teeples" userId="d10d1ca6b42c3bca" providerId="LiveId" clId="{EF871021-40D1-489E-A606-3CA216BE1617}" dt="2023-09-04T23:42:00.097" v="3680" actId="1076"/>
        <pc:sldMkLst>
          <pc:docMk/>
          <pc:sldMk cId="3944511685" sldId="394"/>
        </pc:sldMkLst>
        <pc:spChg chg="mod">
          <ac:chgData name="Scott Teeples" userId="d10d1ca6b42c3bca" providerId="LiveId" clId="{EF871021-40D1-489E-A606-3CA216BE1617}" dt="2023-09-04T23:42:00.097" v="3680" actId="1076"/>
          <ac:spMkLst>
            <pc:docMk/>
            <pc:sldMk cId="3944511685" sldId="394"/>
            <ac:spMk id="3" creationId="{2E1B09BD-907D-4011-B97F-C02AF19E9218}"/>
          </ac:spMkLst>
        </pc:spChg>
        <pc:spChg chg="mod">
          <ac:chgData name="Scott Teeples" userId="d10d1ca6b42c3bca" providerId="LiveId" clId="{EF871021-40D1-489E-A606-3CA216BE1617}" dt="2023-09-04T23:20:45.288" v="3540" actId="13926"/>
          <ac:spMkLst>
            <pc:docMk/>
            <pc:sldMk cId="3944511685" sldId="394"/>
            <ac:spMk id="6" creationId="{70182689-3414-3685-EC6A-C8D21976AFF8}"/>
          </ac:spMkLst>
        </pc:spChg>
        <pc:picChg chg="add mod">
          <ac:chgData name="Scott Teeples" userId="d10d1ca6b42c3bca" providerId="LiveId" clId="{EF871021-40D1-489E-A606-3CA216BE1617}" dt="2023-08-03T14:19:43.415" v="3222" actId="1076"/>
          <ac:picMkLst>
            <pc:docMk/>
            <pc:sldMk cId="3944511685" sldId="394"/>
            <ac:picMk id="4" creationId="{784BC74C-833C-EC3F-31FC-DDAEACA2F7C5}"/>
          </ac:picMkLst>
        </pc:picChg>
        <pc:picChg chg="del">
          <ac:chgData name="Scott Teeples" userId="d10d1ca6b42c3bca" providerId="LiveId" clId="{EF871021-40D1-489E-A606-3CA216BE1617}" dt="2023-08-03T14:19:28.854" v="3219" actId="21"/>
          <ac:picMkLst>
            <pc:docMk/>
            <pc:sldMk cId="3944511685" sldId="394"/>
            <ac:picMk id="5" creationId="{EA79F138-0B08-A679-9877-1C5E9E77CDC7}"/>
          </ac:picMkLst>
        </pc:picChg>
      </pc:sldChg>
      <pc:sldChg chg="add del">
        <pc:chgData name="Scott Teeples" userId="d10d1ca6b42c3bca" providerId="LiveId" clId="{EF871021-40D1-489E-A606-3CA216BE1617}" dt="2023-09-04T23:21:12.002" v="3541" actId="2696"/>
        <pc:sldMkLst>
          <pc:docMk/>
          <pc:sldMk cId="3276095366" sldId="395"/>
        </pc:sldMkLst>
      </pc:sldChg>
      <pc:sldChg chg="addSp delSp modSp add mod">
        <pc:chgData name="Scott Teeples" userId="d10d1ca6b42c3bca" providerId="LiveId" clId="{EF871021-40D1-489E-A606-3CA216BE1617}" dt="2023-09-04T23:42:16.336" v="3682" actId="1076"/>
        <pc:sldMkLst>
          <pc:docMk/>
          <pc:sldMk cId="1879906123" sldId="396"/>
        </pc:sldMkLst>
        <pc:spChg chg="del">
          <ac:chgData name="Scott Teeples" userId="d10d1ca6b42c3bca" providerId="LiveId" clId="{EF871021-40D1-489E-A606-3CA216BE1617}" dt="2023-09-04T23:42:07.224" v="3681" actId="478"/>
          <ac:spMkLst>
            <pc:docMk/>
            <pc:sldMk cId="1879906123" sldId="396"/>
            <ac:spMk id="2" creationId="{5C6CB1B6-548D-4637-4F06-F10501680A5E}"/>
          </ac:spMkLst>
        </pc:spChg>
        <pc:spChg chg="mod">
          <ac:chgData name="Scott Teeples" userId="d10d1ca6b42c3bca" providerId="LiveId" clId="{EF871021-40D1-489E-A606-3CA216BE1617}" dt="2023-09-04T23:42:16.336" v="3682" actId="1076"/>
          <ac:spMkLst>
            <pc:docMk/>
            <pc:sldMk cId="1879906123" sldId="396"/>
            <ac:spMk id="3" creationId="{2E1B09BD-907D-4011-B97F-C02AF19E9218}"/>
          </ac:spMkLst>
        </pc:spChg>
        <pc:spChg chg="mod">
          <ac:chgData name="Scott Teeples" userId="d10d1ca6b42c3bca" providerId="LiveId" clId="{EF871021-40D1-489E-A606-3CA216BE1617}" dt="2023-09-04T23:21:20.629" v="3542" actId="13926"/>
          <ac:spMkLst>
            <pc:docMk/>
            <pc:sldMk cId="1879906123" sldId="396"/>
            <ac:spMk id="6" creationId="{70182689-3414-3685-EC6A-C8D21976AFF8}"/>
          </ac:spMkLst>
        </pc:spChg>
        <pc:picChg chg="del">
          <ac:chgData name="Scott Teeples" userId="d10d1ca6b42c3bca" providerId="LiveId" clId="{EF871021-40D1-489E-A606-3CA216BE1617}" dt="2023-08-03T14:21:40.028" v="3231" actId="21"/>
          <ac:picMkLst>
            <pc:docMk/>
            <pc:sldMk cId="1879906123" sldId="396"/>
            <ac:picMk id="4" creationId="{784BC74C-833C-EC3F-31FC-DDAEACA2F7C5}"/>
          </ac:picMkLst>
        </pc:picChg>
        <pc:picChg chg="add mod">
          <ac:chgData name="Scott Teeples" userId="d10d1ca6b42c3bca" providerId="LiveId" clId="{EF871021-40D1-489E-A606-3CA216BE1617}" dt="2023-08-03T14:21:51.529" v="3234" actId="14100"/>
          <ac:picMkLst>
            <pc:docMk/>
            <pc:sldMk cId="1879906123" sldId="396"/>
            <ac:picMk id="5" creationId="{63961A8F-4A0F-14C5-2B01-5488C06D787B}"/>
          </ac:picMkLst>
        </pc:picChg>
      </pc:sldChg>
      <pc:sldChg chg="modSp add mod">
        <pc:chgData name="Scott Teeples" userId="d10d1ca6b42c3bca" providerId="LiveId" clId="{EF871021-40D1-489E-A606-3CA216BE1617}" dt="2023-09-04T23:34:05.792" v="3633" actId="1076"/>
        <pc:sldMkLst>
          <pc:docMk/>
          <pc:sldMk cId="1741702609" sldId="397"/>
        </pc:sldMkLst>
        <pc:spChg chg="mod">
          <ac:chgData name="Scott Teeples" userId="d10d1ca6b42c3bca" providerId="LiveId" clId="{EF871021-40D1-489E-A606-3CA216BE1617}" dt="2023-09-04T23:34:05.792" v="3633" actId="1076"/>
          <ac:spMkLst>
            <pc:docMk/>
            <pc:sldMk cId="1741702609" sldId="397"/>
            <ac:spMk id="3" creationId="{2E1B09BD-907D-4011-B97F-C02AF19E9218}"/>
          </ac:spMkLst>
        </pc:spChg>
        <pc:spChg chg="mod">
          <ac:chgData name="Scott Teeples" userId="d10d1ca6b42c3bca" providerId="LiveId" clId="{EF871021-40D1-489E-A606-3CA216BE1617}" dt="2023-09-04T22:51:56.453" v="3466" actId="20577"/>
          <ac:spMkLst>
            <pc:docMk/>
            <pc:sldMk cId="1741702609" sldId="397"/>
            <ac:spMk id="5" creationId="{91B027D6-F084-4F4D-AFA3-DB450196B475}"/>
          </ac:spMkLst>
        </pc:spChg>
      </pc:sldChg>
      <pc:sldMasterChg chg="setBg modSldLayout">
        <pc:chgData name="Scott Teeples" userId="d10d1ca6b42c3bca" providerId="LiveId" clId="{EF871021-40D1-489E-A606-3CA216BE1617}" dt="2023-08-02T20:04:02.242" v="2887"/>
        <pc:sldMasterMkLst>
          <pc:docMk/>
          <pc:sldMasterMk cId="3247467299" sldId="2147483957"/>
        </pc:sldMasterMkLst>
        <pc:sldLayoutChg chg="setBg">
          <pc:chgData name="Scott Teeples" userId="d10d1ca6b42c3bca" providerId="LiveId" clId="{EF871021-40D1-489E-A606-3CA216BE1617}" dt="2023-08-02T20:04:02.242" v="2887"/>
          <pc:sldLayoutMkLst>
            <pc:docMk/>
            <pc:sldMasterMk cId="3247467299" sldId="2147483957"/>
            <pc:sldLayoutMk cId="492672196" sldId="2147483958"/>
          </pc:sldLayoutMkLst>
        </pc:sldLayoutChg>
        <pc:sldLayoutChg chg="setBg">
          <pc:chgData name="Scott Teeples" userId="d10d1ca6b42c3bca" providerId="LiveId" clId="{EF871021-40D1-489E-A606-3CA216BE1617}" dt="2023-08-02T20:04:02.242" v="2887"/>
          <pc:sldLayoutMkLst>
            <pc:docMk/>
            <pc:sldMasterMk cId="3247467299" sldId="2147483957"/>
            <pc:sldLayoutMk cId="320843418" sldId="2147483959"/>
          </pc:sldLayoutMkLst>
        </pc:sldLayoutChg>
        <pc:sldLayoutChg chg="setBg">
          <pc:chgData name="Scott Teeples" userId="d10d1ca6b42c3bca" providerId="LiveId" clId="{EF871021-40D1-489E-A606-3CA216BE1617}" dt="2023-08-02T20:04:02.242" v="2887"/>
          <pc:sldLayoutMkLst>
            <pc:docMk/>
            <pc:sldMasterMk cId="3247467299" sldId="2147483957"/>
            <pc:sldLayoutMk cId="73441838" sldId="2147483960"/>
          </pc:sldLayoutMkLst>
        </pc:sldLayoutChg>
        <pc:sldLayoutChg chg="setBg">
          <pc:chgData name="Scott Teeples" userId="d10d1ca6b42c3bca" providerId="LiveId" clId="{EF871021-40D1-489E-A606-3CA216BE1617}" dt="2023-08-02T20:04:02.242" v="2887"/>
          <pc:sldLayoutMkLst>
            <pc:docMk/>
            <pc:sldMasterMk cId="3247467299" sldId="2147483957"/>
            <pc:sldLayoutMk cId="1792800736" sldId="2147483961"/>
          </pc:sldLayoutMkLst>
        </pc:sldLayoutChg>
        <pc:sldLayoutChg chg="setBg">
          <pc:chgData name="Scott Teeples" userId="d10d1ca6b42c3bca" providerId="LiveId" clId="{EF871021-40D1-489E-A606-3CA216BE1617}" dt="2023-08-02T20:04:02.242" v="2887"/>
          <pc:sldLayoutMkLst>
            <pc:docMk/>
            <pc:sldMasterMk cId="3247467299" sldId="2147483957"/>
            <pc:sldLayoutMk cId="875299089" sldId="2147483962"/>
          </pc:sldLayoutMkLst>
        </pc:sldLayoutChg>
        <pc:sldLayoutChg chg="setBg">
          <pc:chgData name="Scott Teeples" userId="d10d1ca6b42c3bca" providerId="LiveId" clId="{EF871021-40D1-489E-A606-3CA216BE1617}" dt="2023-08-02T20:04:02.242" v="2887"/>
          <pc:sldLayoutMkLst>
            <pc:docMk/>
            <pc:sldMasterMk cId="3247467299" sldId="2147483957"/>
            <pc:sldLayoutMk cId="3123734507" sldId="2147483963"/>
          </pc:sldLayoutMkLst>
        </pc:sldLayoutChg>
        <pc:sldLayoutChg chg="setBg">
          <pc:chgData name="Scott Teeples" userId="d10d1ca6b42c3bca" providerId="LiveId" clId="{EF871021-40D1-489E-A606-3CA216BE1617}" dt="2023-08-02T20:04:02.242" v="2887"/>
          <pc:sldLayoutMkLst>
            <pc:docMk/>
            <pc:sldMasterMk cId="3247467299" sldId="2147483957"/>
            <pc:sldLayoutMk cId="2055396078" sldId="2147483964"/>
          </pc:sldLayoutMkLst>
        </pc:sldLayoutChg>
        <pc:sldLayoutChg chg="setBg">
          <pc:chgData name="Scott Teeples" userId="d10d1ca6b42c3bca" providerId="LiveId" clId="{EF871021-40D1-489E-A606-3CA216BE1617}" dt="2023-08-02T20:04:02.242" v="2887"/>
          <pc:sldLayoutMkLst>
            <pc:docMk/>
            <pc:sldMasterMk cId="3247467299" sldId="2147483957"/>
            <pc:sldLayoutMk cId="1889559479" sldId="2147483965"/>
          </pc:sldLayoutMkLst>
        </pc:sldLayoutChg>
        <pc:sldLayoutChg chg="setBg">
          <pc:chgData name="Scott Teeples" userId="d10d1ca6b42c3bca" providerId="LiveId" clId="{EF871021-40D1-489E-A606-3CA216BE1617}" dt="2023-08-02T20:04:02.242" v="2887"/>
          <pc:sldLayoutMkLst>
            <pc:docMk/>
            <pc:sldMasterMk cId="3247467299" sldId="2147483957"/>
            <pc:sldLayoutMk cId="3841735753" sldId="2147483966"/>
          </pc:sldLayoutMkLst>
        </pc:sldLayoutChg>
        <pc:sldLayoutChg chg="setBg">
          <pc:chgData name="Scott Teeples" userId="d10d1ca6b42c3bca" providerId="LiveId" clId="{EF871021-40D1-489E-A606-3CA216BE1617}" dt="2023-08-02T20:04:02.242" v="2887"/>
          <pc:sldLayoutMkLst>
            <pc:docMk/>
            <pc:sldMasterMk cId="3247467299" sldId="2147483957"/>
            <pc:sldLayoutMk cId="330672967" sldId="2147483967"/>
          </pc:sldLayoutMkLst>
        </pc:sldLayoutChg>
        <pc:sldLayoutChg chg="setBg">
          <pc:chgData name="Scott Teeples" userId="d10d1ca6b42c3bca" providerId="LiveId" clId="{EF871021-40D1-489E-A606-3CA216BE1617}" dt="2023-08-02T20:04:02.242" v="2887"/>
          <pc:sldLayoutMkLst>
            <pc:docMk/>
            <pc:sldMasterMk cId="3247467299" sldId="2147483957"/>
            <pc:sldLayoutMk cId="2839252764" sldId="2147483968"/>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F35D64-2F5C-4736-B8D8-F90DCDE10A32}" type="datetimeFigureOut">
              <a:rPr lang="en-US" smtClean="0"/>
              <a:t>10/1/2023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C586E4-F6EE-4775-BFE0-079D23CE0D2F}" type="slidenum">
              <a:rPr lang="en-US" smtClean="0"/>
              <a:t>‹#›</a:t>
            </a:fld>
            <a:endParaRPr lang="en-US"/>
          </a:p>
        </p:txBody>
      </p:sp>
    </p:spTree>
    <p:extLst>
      <p:ext uri="{BB962C8B-B14F-4D97-AF65-F5344CB8AC3E}">
        <p14:creationId xmlns:p14="http://schemas.microsoft.com/office/powerpoint/2010/main" val="3832335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C586E4-F6EE-4775-BFE0-079D23CE0D2F}" type="slidenum">
              <a:rPr lang="en-US" smtClean="0"/>
              <a:t>1</a:t>
            </a:fld>
            <a:endParaRPr lang="en-US"/>
          </a:p>
        </p:txBody>
      </p:sp>
    </p:spTree>
    <p:extLst>
      <p:ext uri="{BB962C8B-B14F-4D97-AF65-F5344CB8AC3E}">
        <p14:creationId xmlns:p14="http://schemas.microsoft.com/office/powerpoint/2010/main" val="3371573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C586E4-F6EE-4775-BFE0-079D23CE0D2F}" type="slidenum">
              <a:rPr lang="en-US" smtClean="0"/>
              <a:t>4</a:t>
            </a:fld>
            <a:endParaRPr lang="en-US"/>
          </a:p>
        </p:txBody>
      </p:sp>
    </p:spTree>
    <p:extLst>
      <p:ext uri="{BB962C8B-B14F-4D97-AF65-F5344CB8AC3E}">
        <p14:creationId xmlns:p14="http://schemas.microsoft.com/office/powerpoint/2010/main" val="4146570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448E7F6-A4A3-4227-BDB7-74EF209880C6}" type="datetime1">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FBF89-BA9D-4632-9414-FEBB44EC9FA7}" type="slidenum">
              <a:rPr lang="en-US" smtClean="0"/>
              <a:t>‹#›</a:t>
            </a:fld>
            <a:endParaRPr lang="en-US"/>
          </a:p>
        </p:txBody>
      </p:sp>
    </p:spTree>
    <p:extLst>
      <p:ext uri="{BB962C8B-B14F-4D97-AF65-F5344CB8AC3E}">
        <p14:creationId xmlns:p14="http://schemas.microsoft.com/office/powerpoint/2010/main" val="492672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0B5793-B50D-4D07-AFBF-2111D5782931}" type="datetime1">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FBF89-BA9D-4632-9414-FEBB44EC9FA7}" type="slidenum">
              <a:rPr lang="en-US" smtClean="0"/>
              <a:t>‹#›</a:t>
            </a:fld>
            <a:endParaRPr lang="en-US"/>
          </a:p>
        </p:txBody>
      </p:sp>
    </p:spTree>
    <p:extLst>
      <p:ext uri="{BB962C8B-B14F-4D97-AF65-F5344CB8AC3E}">
        <p14:creationId xmlns:p14="http://schemas.microsoft.com/office/powerpoint/2010/main" val="330672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3EE789-6F96-4049-A193-DB81A9725FE7}" type="datetime1">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FBF89-BA9D-4632-9414-FEBB44EC9FA7}" type="slidenum">
              <a:rPr lang="en-US" smtClean="0"/>
              <a:t>‹#›</a:t>
            </a:fld>
            <a:endParaRPr lang="en-US"/>
          </a:p>
        </p:txBody>
      </p:sp>
    </p:spTree>
    <p:extLst>
      <p:ext uri="{BB962C8B-B14F-4D97-AF65-F5344CB8AC3E}">
        <p14:creationId xmlns:p14="http://schemas.microsoft.com/office/powerpoint/2010/main" val="2839252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D9DBEF-6CEA-419B-801A-8983AB2BB53C}" type="datetime1">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FBF89-BA9D-4632-9414-FEBB44EC9FA7}" type="slidenum">
              <a:rPr lang="en-US" smtClean="0"/>
              <a:t>‹#›</a:t>
            </a:fld>
            <a:endParaRPr lang="en-US"/>
          </a:p>
        </p:txBody>
      </p:sp>
    </p:spTree>
    <p:extLst>
      <p:ext uri="{BB962C8B-B14F-4D97-AF65-F5344CB8AC3E}">
        <p14:creationId xmlns:p14="http://schemas.microsoft.com/office/powerpoint/2010/main" val="320843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0D1D89-D686-4B49-8173-5AA2EEAB8BBB}" type="datetime1">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FBF89-BA9D-4632-9414-FEBB44EC9FA7}" type="slidenum">
              <a:rPr lang="en-US" smtClean="0"/>
              <a:t>‹#›</a:t>
            </a:fld>
            <a:endParaRPr lang="en-US"/>
          </a:p>
        </p:txBody>
      </p:sp>
    </p:spTree>
    <p:extLst>
      <p:ext uri="{BB962C8B-B14F-4D97-AF65-F5344CB8AC3E}">
        <p14:creationId xmlns:p14="http://schemas.microsoft.com/office/powerpoint/2010/main" val="73441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6728448-A062-4CA9-960F-7E1C06D73AEE}" type="datetime1">
              <a:rPr lang="en-US" smtClean="0"/>
              <a:t>10/1/2023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9FBF89-BA9D-4632-9414-FEBB44EC9FA7}" type="slidenum">
              <a:rPr lang="en-US" smtClean="0"/>
              <a:t>‹#›</a:t>
            </a:fld>
            <a:endParaRPr lang="en-US"/>
          </a:p>
        </p:txBody>
      </p:sp>
    </p:spTree>
    <p:extLst>
      <p:ext uri="{BB962C8B-B14F-4D97-AF65-F5344CB8AC3E}">
        <p14:creationId xmlns:p14="http://schemas.microsoft.com/office/powerpoint/2010/main" val="179280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1C560B-DE7B-40AA-98BD-00FC76887FE2}" type="datetime1">
              <a:rPr lang="en-US" smtClean="0"/>
              <a:t>10/1/2023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9FBF89-BA9D-4632-9414-FEBB44EC9FA7}" type="slidenum">
              <a:rPr lang="en-US" smtClean="0"/>
              <a:t>‹#›</a:t>
            </a:fld>
            <a:endParaRPr lang="en-US"/>
          </a:p>
        </p:txBody>
      </p:sp>
    </p:spTree>
    <p:extLst>
      <p:ext uri="{BB962C8B-B14F-4D97-AF65-F5344CB8AC3E}">
        <p14:creationId xmlns:p14="http://schemas.microsoft.com/office/powerpoint/2010/main" val="87529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CAC60D3-7542-4ED5-A949-BF0A9FD11834}" type="datetime1">
              <a:rPr lang="en-US" smtClean="0"/>
              <a:t>10/1/2023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9FBF89-BA9D-4632-9414-FEBB44EC9FA7}" type="slidenum">
              <a:rPr lang="en-US" smtClean="0"/>
              <a:t>‹#›</a:t>
            </a:fld>
            <a:endParaRPr lang="en-US"/>
          </a:p>
        </p:txBody>
      </p:sp>
    </p:spTree>
    <p:extLst>
      <p:ext uri="{BB962C8B-B14F-4D97-AF65-F5344CB8AC3E}">
        <p14:creationId xmlns:p14="http://schemas.microsoft.com/office/powerpoint/2010/main" val="3123734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5A72D6-32FF-422E-ADED-4054F75FEC46}" type="datetime1">
              <a:rPr lang="en-US" smtClean="0"/>
              <a:t>10/1/2023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9FBF89-BA9D-4632-9414-FEBB44EC9FA7}" type="slidenum">
              <a:rPr lang="en-US" smtClean="0"/>
              <a:t>‹#›</a:t>
            </a:fld>
            <a:endParaRPr lang="en-US"/>
          </a:p>
        </p:txBody>
      </p:sp>
    </p:spTree>
    <p:extLst>
      <p:ext uri="{BB962C8B-B14F-4D97-AF65-F5344CB8AC3E}">
        <p14:creationId xmlns:p14="http://schemas.microsoft.com/office/powerpoint/2010/main" val="2055396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63B9CEB-9484-4520-BF65-DF62476BEDB7}" type="datetime1">
              <a:rPr lang="en-US" smtClean="0"/>
              <a:t>10/1/2023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9FBF89-BA9D-4632-9414-FEBB44EC9FA7}" type="slidenum">
              <a:rPr lang="en-US" smtClean="0"/>
              <a:t>‹#›</a:t>
            </a:fld>
            <a:endParaRPr lang="en-US"/>
          </a:p>
        </p:txBody>
      </p:sp>
    </p:spTree>
    <p:extLst>
      <p:ext uri="{BB962C8B-B14F-4D97-AF65-F5344CB8AC3E}">
        <p14:creationId xmlns:p14="http://schemas.microsoft.com/office/powerpoint/2010/main" val="1889559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BC9B6B-806A-4745-9171-EA79938AE412}" type="datetime1">
              <a:rPr lang="en-US" smtClean="0"/>
              <a:t>10/1/2023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9FBF89-BA9D-4632-9414-FEBB44EC9FA7}" type="slidenum">
              <a:rPr lang="en-US" smtClean="0"/>
              <a:t>‹#›</a:t>
            </a:fld>
            <a:endParaRPr lang="en-US"/>
          </a:p>
        </p:txBody>
      </p:sp>
    </p:spTree>
    <p:extLst>
      <p:ext uri="{BB962C8B-B14F-4D97-AF65-F5344CB8AC3E}">
        <p14:creationId xmlns:p14="http://schemas.microsoft.com/office/powerpoint/2010/main" val="3841735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alpha val="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B8C8DC-7C1D-4189-9B75-6B1F93D201A1}" type="datetime1">
              <a:rPr lang="en-US" smtClean="0"/>
              <a:t>10/1/2023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9FBF89-BA9D-4632-9414-FEBB44EC9FA7}" type="slidenum">
              <a:rPr lang="en-US" smtClean="0"/>
              <a:t>‹#›</a:t>
            </a:fld>
            <a:endParaRPr lang="en-US"/>
          </a:p>
        </p:txBody>
      </p:sp>
    </p:spTree>
    <p:extLst>
      <p:ext uri="{BB962C8B-B14F-4D97-AF65-F5344CB8AC3E}">
        <p14:creationId xmlns:p14="http://schemas.microsoft.com/office/powerpoint/2010/main" val="3247467299"/>
      </p:ext>
    </p:extLst>
  </p:cSld>
  <p:clrMap bg1="lt1" tx1="dk1" bg2="lt2" tx2="dk2" accent1="accent1" accent2="accent2" accent3="accent3" accent4="accent4" accent5="accent5" accent6="accent6" hlink="hlink" folHlink="folHlink"/>
  <p:sldLayoutIdLst>
    <p:sldLayoutId id="2147483958" r:id="rId1"/>
    <p:sldLayoutId id="2147483959" r:id="rId2"/>
    <p:sldLayoutId id="2147483960" r:id="rId3"/>
    <p:sldLayoutId id="2147483961" r:id="rId4"/>
    <p:sldLayoutId id="2147483962" r:id="rId5"/>
    <p:sldLayoutId id="2147483963" r:id="rId6"/>
    <p:sldLayoutId id="2147483964" r:id="rId7"/>
    <p:sldLayoutId id="2147483965" r:id="rId8"/>
    <p:sldLayoutId id="2147483966" r:id="rId9"/>
    <p:sldLayoutId id="2147483967" r:id="rId10"/>
    <p:sldLayoutId id="2147483968"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fteeples@charter.net"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83A85A0A-81DA-4C2F-9FDD-A15728F67405}"/>
              </a:ext>
            </a:extLst>
          </p:cNvPr>
          <p:cNvSpPr txBox="1"/>
          <p:nvPr/>
        </p:nvSpPr>
        <p:spPr>
          <a:xfrm>
            <a:off x="504567" y="2927324"/>
            <a:ext cx="11182865" cy="3662541"/>
          </a:xfrm>
          <a:prstGeom prst="rect">
            <a:avLst/>
          </a:prstGeom>
          <a:noFill/>
        </p:spPr>
        <p:txBody>
          <a:bodyPr wrap="square" rtlCol="0">
            <a:spAutoFit/>
          </a:bodyPr>
          <a:lstStyle/>
          <a:p>
            <a:pPr marL="0" marR="0" algn="ctr">
              <a:spcBef>
                <a:spcPts val="0"/>
              </a:spcBef>
              <a:spcAft>
                <a:spcPts val="0"/>
              </a:spcAft>
            </a:pP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Designed for and Presented at the 2023 Oregon FCE (Family and Community Education) State Conference</a:t>
            </a:r>
            <a:r>
              <a:rPr lang="en-US" sz="1600" dirty="0">
                <a:latin typeface="Calibri" panose="020F0502020204030204" pitchFamily="34" charset="0"/>
                <a:ea typeface="Calibri" panose="020F0502020204030204" pitchFamily="34" charset="0"/>
                <a:cs typeface="Times New Roman" panose="02020603050405020304" pitchFamily="18" charset="0"/>
              </a:rPr>
              <a:t> -  </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Springfield, Oregon</a:t>
            </a:r>
          </a:p>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latin typeface="Calibri" panose="020F0502020204030204" pitchFamily="34" charset="0"/>
                <a:ea typeface="Times New Roman" panose="02020603050405020304" pitchFamily="18" charset="0"/>
                <a:cs typeface="Calibri" panose="020F0502020204030204" pitchFamily="34" charset="0"/>
              </a:rPr>
              <a:t>Developed and written by:</a:t>
            </a:r>
            <a:r>
              <a:rPr lang="en-US" sz="2400" dirty="0">
                <a:latin typeface="Calibri" panose="020F0502020204030204" pitchFamily="34" charset="0"/>
                <a:ea typeface="Times New Roman" panose="02020603050405020304" pitchFamily="18" charset="0"/>
                <a:cs typeface="Calibri" panose="020F0502020204030204" pitchFamily="34" charset="0"/>
              </a:rPr>
              <a:t> </a:t>
            </a:r>
            <a:r>
              <a:rPr lang="en-US" b="1" dirty="0">
                <a:latin typeface="Calibri" panose="020F0502020204030204" pitchFamily="34" charset="0"/>
                <a:ea typeface="Times New Roman" panose="02020603050405020304" pitchFamily="18" charset="0"/>
                <a:cs typeface="Calibri" panose="020F0502020204030204" pitchFamily="34" charset="0"/>
              </a:rPr>
              <a:t>Scott Teeples – FCL Leader Trainer</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dirty="0">
                <a:latin typeface="Calibri" panose="020F0502020204030204" pitchFamily="34" charset="0"/>
                <a:ea typeface="Times New Roman" panose="02020603050405020304" pitchFamily="18" charset="0"/>
                <a:cs typeface="Calibri" panose="020F0502020204030204" pitchFamily="34" charset="0"/>
              </a:rPr>
              <a:t>Oregon Association for Family and Community Education – FCE Member; Current Oregon FCE President; Past Oregon FCE Secretary; Past National FCE Board Member</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dirty="0">
                <a:latin typeface="Calibri" panose="020F0502020204030204" pitchFamily="34" charset="0"/>
                <a:ea typeface="Times New Roman" panose="02020603050405020304" pitchFamily="18" charset="0"/>
                <a:cs typeface="Calibri" panose="020F0502020204030204" pitchFamily="34"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dirty="0">
                <a:latin typeface="Calibri" panose="020F0502020204030204" pitchFamily="34" charset="0"/>
                <a:ea typeface="Times New Roman" panose="02020603050405020304" pitchFamily="18" charset="0"/>
                <a:cs typeface="Calibri" panose="020F0502020204030204" pitchFamily="34" charset="0"/>
              </a:rPr>
              <a:t>Developed and written by:</a:t>
            </a:r>
            <a:r>
              <a:rPr lang="en-US" sz="2400" dirty="0">
                <a:latin typeface="Calibri" panose="020F0502020204030204" pitchFamily="34" charset="0"/>
                <a:ea typeface="Times New Roman" panose="02020603050405020304" pitchFamily="18" charset="0"/>
                <a:cs typeface="Calibri" panose="020F0502020204030204" pitchFamily="34" charset="0"/>
              </a:rPr>
              <a:t> </a:t>
            </a:r>
            <a:r>
              <a:rPr lang="en-US" b="1" dirty="0">
                <a:latin typeface="Calibri" panose="020F0502020204030204" pitchFamily="34" charset="0"/>
                <a:ea typeface="Times New Roman" panose="02020603050405020304" pitchFamily="18" charset="0"/>
                <a:cs typeface="Calibri" panose="020F0502020204030204" pitchFamily="34" charset="0"/>
              </a:rPr>
              <a:t>Bonnie Teeples – FCL Leader Trainer</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dirty="0">
                <a:latin typeface="Calibri" panose="020F0502020204030204" pitchFamily="34" charset="0"/>
                <a:ea typeface="Times New Roman" panose="02020603050405020304" pitchFamily="18" charset="0"/>
                <a:cs typeface="Calibri" panose="020F0502020204030204" pitchFamily="34" charset="0"/>
              </a:rPr>
              <a:t>Oregon Association for Family and Community Education – FCE Member; Current Oregon FCE Treasurer; Past Oregon FCE President; Past National FCE President – ACWW-USA Area President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Note: PowerPoint of this lesson is available. Please contact Scott Teeples 541-891-6456 – email </a:t>
            </a:r>
            <a:r>
              <a:rPr lang="en-US" sz="14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sfteeples@charter.net</a:t>
            </a:r>
            <a:r>
              <a:rPr lang="en-US" sz="1400" b="1" dirty="0">
                <a:effectLst/>
                <a:latin typeface="Calibri" panose="020F0502020204030204" pitchFamily="34" charset="0"/>
                <a:ea typeface="Calibri" panose="020F0502020204030204" pitchFamily="34" charset="0"/>
                <a:cs typeface="Times New Roman" panose="02020603050405020304" pitchFamily="18" charset="0"/>
              </a:rPr>
              <a:t>.   Also see www.oregon-fce.org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3293D4F4-E7F6-41FC-BFA5-AD0182AE727B}"/>
              </a:ext>
            </a:extLst>
          </p:cNvPr>
          <p:cNvSpPr txBox="1"/>
          <p:nvPr/>
        </p:nvSpPr>
        <p:spPr>
          <a:xfrm>
            <a:off x="0" y="6550223"/>
            <a:ext cx="2050366" cy="307777"/>
          </a:xfrm>
          <a:prstGeom prst="rect">
            <a:avLst/>
          </a:prstGeom>
          <a:noFill/>
        </p:spPr>
        <p:txBody>
          <a:bodyPr wrap="square">
            <a:spAutoFit/>
          </a:bodyPr>
          <a:lstStyle/>
          <a:p>
            <a:r>
              <a:rPr lang="en-US" sz="1400" dirty="0"/>
              <a:t>© 2023 Oregon FCE</a:t>
            </a:r>
          </a:p>
        </p:txBody>
      </p:sp>
      <p:pic>
        <p:nvPicPr>
          <p:cNvPr id="2050" name="Picture 1" descr="A picture containing text, newspaper&#10;&#10;Description automatically generated">
            <a:extLst>
              <a:ext uri="{FF2B5EF4-FFF2-40B4-BE49-F238E27FC236}">
                <a16:creationId xmlns:a16="http://schemas.microsoft.com/office/drawing/2014/main" id="{6EBC53CE-30CC-6B40-A773-BEA8944C80D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552" y="1258099"/>
            <a:ext cx="1893281" cy="1507222"/>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2" descr="A picture containing text, bell jar&#10;&#10;Description automatically generated">
            <a:extLst>
              <a:ext uri="{FF2B5EF4-FFF2-40B4-BE49-F238E27FC236}">
                <a16:creationId xmlns:a16="http://schemas.microsoft.com/office/drawing/2014/main" id="{049FFA7E-C8CB-3D00-0187-2CA0F51B821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79846" y="1155319"/>
            <a:ext cx="1551602" cy="153372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F7F9C806-91B5-EDEB-C4CD-31F041BA0CCB}"/>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4">
            <a:extLst>
              <a:ext uri="{FF2B5EF4-FFF2-40B4-BE49-F238E27FC236}">
                <a16:creationId xmlns:a16="http://schemas.microsoft.com/office/drawing/2014/main" id="{C13BE141-2961-C2C5-4487-620E8FEFAE89}"/>
              </a:ext>
            </a:extLst>
          </p:cNvPr>
          <p:cNvSpPr>
            <a:spLocks noChangeArrowheads="1"/>
          </p:cNvSpPr>
          <p:nvPr/>
        </p:nvSpPr>
        <p:spPr bwMode="auto">
          <a:xfrm>
            <a:off x="1210945" y="54332"/>
            <a:ext cx="9770110" cy="295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eaLnBrk="0" fontAlgn="base" hangingPunct="0">
              <a:spcBef>
                <a:spcPct val="0"/>
              </a:spcBef>
              <a:spcAft>
                <a:spcPct val="0"/>
              </a:spcAft>
            </a:pPr>
            <a:r>
              <a:rPr kumimoji="0" lang="en-US" altLang="en-US" sz="80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“Human Trafficking…”</a:t>
            </a:r>
            <a:r>
              <a:rPr kumimoji="0" lang="en-US" altLang="en-US" sz="8000" b="1"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p>
          <a:p>
            <a:pPr algn="ctr" eaLnBrk="0" fontAlgn="base" hangingPunct="0">
              <a:spcBef>
                <a:spcPct val="0"/>
              </a:spcBef>
              <a:spcAft>
                <a:spcPct val="0"/>
              </a:spcAft>
            </a:pPr>
            <a:r>
              <a:rPr kumimoji="0" lang="en-US" altLang="en-US" sz="4000" b="1"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It’s Not Only About Sex Trafficking!</a:t>
            </a:r>
          </a:p>
          <a:p>
            <a:pPr algn="ctr" eaLnBrk="0" fontAlgn="base" hangingPunct="0">
              <a:spcBef>
                <a:spcPct val="0"/>
              </a:spcBef>
              <a:spcAft>
                <a:spcPct val="0"/>
              </a:spcAft>
            </a:pPr>
            <a:r>
              <a:rPr lang="en-US" sz="2400" b="1" i="1" dirty="0">
                <a:effectLst/>
                <a:latin typeface="Calibri" panose="020F0502020204030204" pitchFamily="34" charset="0"/>
                <a:ea typeface="Calibri" panose="020F0502020204030204" pitchFamily="34" charset="0"/>
                <a:cs typeface="Calibri" panose="020F0502020204030204" pitchFamily="34" charset="0"/>
              </a:rPr>
              <a:t>What are the real facts about Human Trafficking? </a:t>
            </a:r>
          </a:p>
          <a:p>
            <a:pPr algn="ctr" eaLnBrk="0" fontAlgn="base" hangingPunct="0">
              <a:spcBef>
                <a:spcPct val="0"/>
              </a:spcBef>
              <a:spcAft>
                <a:spcPct val="0"/>
              </a:spcAft>
            </a:pPr>
            <a:r>
              <a:rPr lang="en-US" sz="2400" b="1" i="1" dirty="0">
                <a:effectLst/>
                <a:latin typeface="Calibri" panose="020F0502020204030204" pitchFamily="34" charset="0"/>
                <a:ea typeface="Calibri" panose="020F0502020204030204" pitchFamily="34" charset="0"/>
                <a:cs typeface="Calibri" panose="020F0502020204030204" pitchFamily="34" charset="0"/>
              </a:rPr>
              <a:t>What is it and what can we do to help prevent it? </a:t>
            </a:r>
            <a:endParaRPr kumimoji="0" lang="en-US" altLang="en-US" sz="2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1F5087A6-753D-2DE2-D7B6-763C87EB8308}"/>
              </a:ext>
            </a:extLst>
          </p:cNvPr>
          <p:cNvSpPr txBox="1"/>
          <p:nvPr/>
        </p:nvSpPr>
        <p:spPr>
          <a:xfrm>
            <a:off x="5120640" y="6488668"/>
            <a:ext cx="2240280" cy="369332"/>
          </a:xfrm>
          <a:prstGeom prst="rect">
            <a:avLst/>
          </a:prstGeom>
          <a:noFill/>
        </p:spPr>
        <p:txBody>
          <a:bodyPr wrap="square" rtlCol="0">
            <a:spAutoFit/>
          </a:bodyPr>
          <a:lstStyle/>
          <a:p>
            <a:r>
              <a:rPr lang="en-US" dirty="0"/>
              <a:t>Revised -9-4-2023</a:t>
            </a:r>
          </a:p>
        </p:txBody>
      </p:sp>
    </p:spTree>
    <p:extLst>
      <p:ext uri="{BB962C8B-B14F-4D97-AF65-F5344CB8AC3E}">
        <p14:creationId xmlns:p14="http://schemas.microsoft.com/office/powerpoint/2010/main" val="992605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221673" y="6488668"/>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46364" y="318655"/>
            <a:ext cx="11623963" cy="6370975"/>
          </a:xfrm>
          <a:prstGeom prst="rect">
            <a:avLst/>
          </a:prstGeom>
          <a:noFill/>
        </p:spPr>
        <p:txBody>
          <a:bodyPr wrap="square" rtlCol="0">
            <a:spAutoFit/>
          </a:bodyPr>
          <a:lstStyle/>
          <a:p>
            <a:pPr marL="0" marR="0" algn="ctr">
              <a:spcBef>
                <a:spcPts val="0"/>
              </a:spcBef>
              <a:spcAft>
                <a:spcPts val="0"/>
              </a:spcAft>
            </a:pPr>
            <a:r>
              <a:rPr lang="en-US" sz="4400" b="1" u="sng" dirty="0">
                <a:effectLst/>
                <a:latin typeface="Calibri" panose="020F0502020204030204" pitchFamily="34" charset="0"/>
                <a:ea typeface="Calibri" panose="020F0502020204030204" pitchFamily="34" charset="0"/>
                <a:cs typeface="Times New Roman" panose="02020603050405020304" pitchFamily="18" charset="0"/>
              </a:rPr>
              <a:t>What is Forced Labor? (Cont.)</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solidFill>
                  <a:srgbClr val="080808"/>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Indicators of forced labor may take place at any point during the recruitment and employment process. </a:t>
            </a: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Forced labor could begin during the worker’s recruitment </a:t>
            </a:r>
            <a:r>
              <a:rPr lang="en-US" sz="2800" b="1"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process to force the acceptance of the job</a:t>
            </a: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 to deceive the worker into an </a:t>
            </a:r>
            <a:r>
              <a:rPr lang="en-US" sz="2800" b="1"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exploitative job</a:t>
            </a: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 or to create a situation of </a:t>
            </a:r>
            <a:r>
              <a:rPr lang="en-US" sz="2800" b="1"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debt bondage </a:t>
            </a: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by charging recruitment fees that are virtually impossible for the workers to repay. Once the person is working, an employer may also force, defraud, or coerce the victim to perform work not agreed to at the time of recruitment. A worker may agree to do a job, find the conditions are not what were expected and agreed upon, but be prevented from leaving the job by their employer.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A list of indicators used to identify whether forced labor is occurring can be </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found on the </a:t>
            </a:r>
            <a:r>
              <a:rPr lang="en-US" sz="2800" u="none" strike="noStrike" dirty="0">
                <a:effectLst/>
                <a:latin typeface="Calibri" panose="020F0502020204030204" pitchFamily="34" charset="0"/>
                <a:ea typeface="Times New Roman" panose="02020603050405020304" pitchFamily="18" charset="0"/>
                <a:cs typeface="Times New Roman" panose="02020603050405020304" pitchFamily="18" charset="0"/>
              </a:rPr>
              <a:t>ILO’s website</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5336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488668"/>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67937"/>
            <a:ext cx="11554691" cy="5940088"/>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is the History of Human Trafficking?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800" b="1" u="sng" dirty="0">
              <a:solidFill>
                <a:srgbClr val="000000"/>
              </a:solidFill>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b="1" u="sng" dirty="0">
                <a:solidFill>
                  <a:srgbClr val="000000"/>
                </a:solidFill>
                <a:effectLst/>
                <a:latin typeface="Times New Roman" panose="02020603050405020304" pitchFamily="18" charset="0"/>
                <a:ea typeface="Times New Roman" panose="02020603050405020304" pitchFamily="18" charset="0"/>
              </a:rPr>
              <a:t>1200-1600</a:t>
            </a:r>
            <a:br>
              <a:rPr lang="en-US" sz="2800" dirty="0">
                <a:effectLst/>
                <a:latin typeface="Times New Roman" panose="02020603050405020304" pitchFamily="18" charset="0"/>
                <a:ea typeface="Times New Roman" panose="02020603050405020304" pitchFamily="18" charset="0"/>
              </a:rPr>
            </a:br>
            <a:r>
              <a:rPr lang="en-US" sz="2800" dirty="0">
                <a:solidFill>
                  <a:srgbClr val="000000"/>
                </a:solidFill>
                <a:effectLst/>
                <a:highlight>
                  <a:srgbClr val="FFFF00"/>
                </a:highlight>
                <a:latin typeface="Times New Roman" panose="02020603050405020304" pitchFamily="18" charset="0"/>
                <a:ea typeface="Times New Roman" panose="02020603050405020304" pitchFamily="18" charset="0"/>
              </a:rPr>
              <a:t>Slavery had existed for many years prior</a:t>
            </a:r>
          </a:p>
          <a:p>
            <a:pPr marL="0" marR="0">
              <a:spcBef>
                <a:spcPts val="0"/>
              </a:spcBef>
              <a:spcAft>
                <a:spcPts val="0"/>
              </a:spcAft>
            </a:pPr>
            <a:r>
              <a:rPr lang="en-US" sz="2800" dirty="0">
                <a:solidFill>
                  <a:srgbClr val="000000"/>
                </a:solidFill>
                <a:effectLst/>
                <a:highlight>
                  <a:srgbClr val="FFFF00"/>
                </a:highlight>
                <a:latin typeface="Times New Roman" panose="02020603050405020304" pitchFamily="18" charset="0"/>
                <a:ea typeface="Times New Roman" panose="02020603050405020304" pitchFamily="18" charset="0"/>
              </a:rPr>
              <a:t> to 1200 </a:t>
            </a:r>
            <a:r>
              <a:rPr lang="en-US" sz="2800" dirty="0">
                <a:solidFill>
                  <a:srgbClr val="000000"/>
                </a:solidFill>
                <a:effectLst/>
                <a:latin typeface="Times New Roman" panose="02020603050405020304" pitchFamily="18" charset="0"/>
                <a:ea typeface="Times New Roman" panose="02020603050405020304" pitchFamily="18" charset="0"/>
              </a:rPr>
              <a:t>and was a common form of </a:t>
            </a:r>
          </a:p>
          <a:p>
            <a:pPr marL="0" marR="0">
              <a:spcBef>
                <a:spcPts val="0"/>
              </a:spcBef>
              <a:spcAft>
                <a:spcPts val="0"/>
              </a:spcAft>
            </a:pPr>
            <a:r>
              <a:rPr lang="en-US" sz="2800" dirty="0">
                <a:solidFill>
                  <a:srgbClr val="000000"/>
                </a:solidFill>
                <a:effectLst/>
                <a:latin typeface="Times New Roman" panose="02020603050405020304" pitchFamily="18" charset="0"/>
                <a:ea typeface="Times New Roman" panose="02020603050405020304" pitchFamily="18" charset="0"/>
              </a:rPr>
              <a:t>everyday life worldwide. However, </a:t>
            </a:r>
            <a:r>
              <a:rPr lang="en-US" sz="2800" dirty="0">
                <a:solidFill>
                  <a:srgbClr val="000000"/>
                </a:solidFill>
                <a:effectLst/>
                <a:highlight>
                  <a:srgbClr val="FFFF00"/>
                </a:highlight>
                <a:latin typeface="Times New Roman" panose="02020603050405020304" pitchFamily="18" charset="0"/>
                <a:ea typeface="Times New Roman" panose="02020603050405020304" pitchFamily="18" charset="0"/>
              </a:rPr>
              <a:t>in </a:t>
            </a:r>
          </a:p>
          <a:p>
            <a:pPr marL="0" marR="0">
              <a:spcBef>
                <a:spcPts val="0"/>
              </a:spcBef>
              <a:spcAft>
                <a:spcPts val="0"/>
              </a:spcAft>
            </a:pPr>
            <a:r>
              <a:rPr lang="en-US" sz="2800" dirty="0">
                <a:solidFill>
                  <a:srgbClr val="000000"/>
                </a:solidFill>
                <a:effectLst/>
                <a:highlight>
                  <a:srgbClr val="FFFF00"/>
                </a:highlight>
                <a:latin typeface="Times New Roman" panose="02020603050405020304" pitchFamily="18" charset="0"/>
                <a:ea typeface="Times New Roman" panose="02020603050405020304" pitchFamily="18" charset="0"/>
              </a:rPr>
              <a:t>the 1400's, it started the beginning of </a:t>
            </a:r>
          </a:p>
          <a:p>
            <a:pPr marL="0" marR="0">
              <a:spcBef>
                <a:spcPts val="0"/>
              </a:spcBef>
              <a:spcAft>
                <a:spcPts val="0"/>
              </a:spcAft>
            </a:pPr>
            <a:r>
              <a:rPr lang="en-US" sz="2800" dirty="0">
                <a:solidFill>
                  <a:srgbClr val="000000"/>
                </a:solidFill>
                <a:effectLst/>
                <a:highlight>
                  <a:srgbClr val="FFFF00"/>
                </a:highlight>
                <a:latin typeface="Times New Roman" panose="02020603050405020304" pitchFamily="18" charset="0"/>
                <a:ea typeface="Times New Roman" panose="02020603050405020304" pitchFamily="18" charset="0"/>
              </a:rPr>
              <a:t>European slave trading in Africa </a:t>
            </a:r>
            <a:r>
              <a:rPr lang="en-US" sz="2800" dirty="0">
                <a:solidFill>
                  <a:srgbClr val="000000"/>
                </a:solidFill>
                <a:effectLst/>
                <a:latin typeface="Times New Roman" panose="02020603050405020304" pitchFamily="18" charset="0"/>
                <a:ea typeface="Times New Roman" panose="02020603050405020304" pitchFamily="18" charset="0"/>
              </a:rPr>
              <a:t>with </a:t>
            </a:r>
          </a:p>
          <a:p>
            <a:pPr marL="0" marR="0">
              <a:spcBef>
                <a:spcPts val="0"/>
              </a:spcBef>
              <a:spcAft>
                <a:spcPts val="0"/>
              </a:spcAft>
            </a:pPr>
            <a:r>
              <a:rPr lang="en-US" sz="2800" dirty="0">
                <a:solidFill>
                  <a:srgbClr val="000000"/>
                </a:solidFill>
                <a:effectLst/>
                <a:latin typeface="Times New Roman" panose="02020603050405020304" pitchFamily="18" charset="0"/>
                <a:ea typeface="Times New Roman" panose="02020603050405020304" pitchFamily="18" charset="0"/>
              </a:rPr>
              <a:t>the  Portuguese transporting people from</a:t>
            </a:r>
          </a:p>
          <a:p>
            <a:pPr marL="0" marR="0">
              <a:spcBef>
                <a:spcPts val="0"/>
              </a:spcBef>
              <a:spcAft>
                <a:spcPts val="0"/>
              </a:spcAft>
            </a:pPr>
            <a:r>
              <a:rPr lang="en-US" sz="2800" dirty="0">
                <a:solidFill>
                  <a:srgbClr val="000000"/>
                </a:solidFill>
                <a:effectLst/>
                <a:latin typeface="Times New Roman" panose="02020603050405020304" pitchFamily="18" charset="0"/>
                <a:ea typeface="Times New Roman" panose="02020603050405020304" pitchFamily="18" charset="0"/>
              </a:rPr>
              <a:t> Africa to Portugal and using them as slaves. </a:t>
            </a:r>
            <a:r>
              <a:rPr lang="en-US" sz="2800" dirty="0">
                <a:solidFill>
                  <a:srgbClr val="000000"/>
                </a:solidFill>
                <a:effectLst/>
                <a:highlight>
                  <a:srgbClr val="FFFF00"/>
                </a:highlight>
                <a:latin typeface="Times New Roman" panose="02020603050405020304" pitchFamily="18" charset="0"/>
                <a:ea typeface="Times New Roman" panose="02020603050405020304" pitchFamily="18" charset="0"/>
              </a:rPr>
              <a:t>Britain joined the slaved trade in Africa in 1592</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During the 1600s, other countries became more involved in the European slave trade. These included</a:t>
            </a:r>
            <a:r>
              <a:rPr lang="en-US" sz="2800" b="1" dirty="0">
                <a:effectLst/>
                <a:latin typeface="Times New Roman" panose="02020603050405020304" pitchFamily="18" charset="0"/>
                <a:ea typeface="Times New Roman" panose="02020603050405020304" pitchFamily="18" charset="0"/>
              </a:rPr>
              <a:t> Spain, North America, Holland, France, Sweden, and Denmark. </a:t>
            </a:r>
            <a:endParaRPr lang="en-US" sz="28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11</a:t>
            </a:fld>
            <a:endParaRPr lang="en-US" dirty="0"/>
          </a:p>
        </p:txBody>
      </p:sp>
      <p:pic>
        <p:nvPicPr>
          <p:cNvPr id="7" name="Picture 6" descr="Hands in handcuffs with a chain&#10;&#10;Description automatically generated">
            <a:extLst>
              <a:ext uri="{FF2B5EF4-FFF2-40B4-BE49-F238E27FC236}">
                <a16:creationId xmlns:a16="http://schemas.microsoft.com/office/drawing/2014/main" id="{69A53894-F863-D6BB-F107-F7A4BB0B44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1236" y="1394173"/>
            <a:ext cx="3435927" cy="2341579"/>
          </a:xfrm>
          <a:prstGeom prst="rect">
            <a:avLst/>
          </a:prstGeom>
        </p:spPr>
      </p:pic>
    </p:spTree>
    <p:extLst>
      <p:ext uri="{BB962C8B-B14F-4D97-AF65-F5344CB8AC3E}">
        <p14:creationId xmlns:p14="http://schemas.microsoft.com/office/powerpoint/2010/main" val="3581204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436598"/>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80598"/>
            <a:ext cx="11554691" cy="6801862"/>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is the History of Human Trafficking? (Cont.)</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u="sng" dirty="0">
                <a:solidFill>
                  <a:srgbClr val="000000"/>
                </a:solidFill>
                <a:effectLst/>
                <a:latin typeface="Times New Roman" panose="02020603050405020304" pitchFamily="18" charset="0"/>
                <a:ea typeface="Times New Roman" panose="02020603050405020304" pitchFamily="18" charset="0"/>
              </a:rPr>
              <a:t>1700-</a:t>
            </a:r>
            <a:br>
              <a:rPr lang="en-US" sz="2800" dirty="0">
                <a:effectLst/>
                <a:latin typeface="Times New Roman" panose="02020603050405020304" pitchFamily="18" charset="0"/>
                <a:ea typeface="Times New Roman" panose="02020603050405020304" pitchFamily="18" charset="0"/>
              </a:rPr>
            </a:br>
            <a:r>
              <a:rPr lang="en-US" sz="2800" b="1" dirty="0">
                <a:solidFill>
                  <a:srgbClr val="000000"/>
                </a:solidFill>
                <a:effectLst/>
                <a:latin typeface="Times New Roman" panose="02020603050405020304" pitchFamily="18" charset="0"/>
                <a:ea typeface="Times New Roman" panose="02020603050405020304" pitchFamily="18" charset="0"/>
              </a:rPr>
              <a:t>Human trafficking for sexual purposes was first legally recognized by the term </a:t>
            </a:r>
            <a:r>
              <a:rPr lang="en-US" sz="2800" b="1" dirty="0">
                <a:solidFill>
                  <a:srgbClr val="000000"/>
                </a:solidFill>
                <a:effectLst/>
                <a:highlight>
                  <a:srgbClr val="FFFF00"/>
                </a:highlight>
                <a:latin typeface="Times New Roman" panose="02020603050405020304" pitchFamily="18" charset="0"/>
                <a:ea typeface="Times New Roman" panose="02020603050405020304" pitchFamily="18" charset="0"/>
              </a:rPr>
              <a:t>'white slavery'. </a:t>
            </a:r>
            <a:r>
              <a:rPr lang="en-US" sz="2800" dirty="0">
                <a:solidFill>
                  <a:srgbClr val="000000"/>
                </a:solidFill>
                <a:effectLst/>
                <a:latin typeface="Times New Roman" panose="02020603050405020304" pitchFamily="18" charset="0"/>
                <a:ea typeface="Times New Roman" panose="02020603050405020304" pitchFamily="18" charset="0"/>
              </a:rPr>
              <a:t>According to Kristina </a:t>
            </a:r>
            <a:r>
              <a:rPr lang="en-US" sz="2800" dirty="0" err="1">
                <a:solidFill>
                  <a:srgbClr val="000000"/>
                </a:solidFill>
                <a:effectLst/>
                <a:latin typeface="Times New Roman" panose="02020603050405020304" pitchFamily="18" charset="0"/>
                <a:ea typeface="Times New Roman" panose="02020603050405020304" pitchFamily="18" charset="0"/>
              </a:rPr>
              <a:t>Kangaspunta</a:t>
            </a:r>
            <a:r>
              <a:rPr lang="en-US" sz="2800" dirty="0">
                <a:solidFill>
                  <a:srgbClr val="000000"/>
                </a:solidFill>
                <a:effectLst/>
                <a:latin typeface="Times New Roman" panose="02020603050405020304" pitchFamily="18" charset="0"/>
                <a:ea typeface="Times New Roman" panose="02020603050405020304" pitchFamily="18" charset="0"/>
              </a:rPr>
              <a:t>, 'white slavery' is obtaining a white woman or girl- by the use of force, drugs, or by dishonesty- for sex which is unwanted by the woman or girl. </a:t>
            </a:r>
            <a:r>
              <a:rPr lang="en-US" sz="2800" dirty="0" err="1">
                <a:solidFill>
                  <a:srgbClr val="000000"/>
                </a:solidFill>
                <a:effectLst/>
                <a:latin typeface="Times New Roman" panose="02020603050405020304" pitchFamily="18" charset="0"/>
                <a:ea typeface="Times New Roman" panose="02020603050405020304" pitchFamily="18" charset="0"/>
              </a:rPr>
              <a:t>Kangapunta</a:t>
            </a:r>
            <a:r>
              <a:rPr lang="en-US" sz="2800" dirty="0">
                <a:solidFill>
                  <a:srgbClr val="000000"/>
                </a:solidFill>
                <a:effectLst/>
                <a:latin typeface="Times New Roman" panose="02020603050405020304" pitchFamily="18" charset="0"/>
                <a:ea typeface="Times New Roman" panose="02020603050405020304" pitchFamily="18" charset="0"/>
              </a:rPr>
              <a:t>, has argued that international governments began to discuss 'white slavery' after the </a:t>
            </a:r>
            <a:r>
              <a:rPr lang="en-US" sz="2800" dirty="0">
                <a:solidFill>
                  <a:srgbClr val="000000"/>
                </a:solidFill>
                <a:effectLst/>
                <a:highlight>
                  <a:srgbClr val="FFFF00"/>
                </a:highlight>
                <a:latin typeface="Times New Roman" panose="02020603050405020304" pitchFamily="18" charset="0"/>
                <a:ea typeface="Times New Roman" panose="02020603050405020304" pitchFamily="18" charset="0"/>
              </a:rPr>
              <a:t>Transatlantic slave trade was made illegal in the 1700's.In 1807</a:t>
            </a:r>
            <a:r>
              <a:rPr lang="en-US" sz="2800" dirty="0">
                <a:solidFill>
                  <a:srgbClr val="000000"/>
                </a:solidFill>
                <a:effectLst/>
                <a:latin typeface="Times New Roman" panose="02020603050405020304" pitchFamily="18" charset="0"/>
                <a:ea typeface="Times New Roman" panose="02020603050405020304" pitchFamily="18" charset="0"/>
              </a:rPr>
              <a:t>, Great Britain passed a law that made the Transatlantic Slave Trade illegal</a:t>
            </a:r>
            <a:r>
              <a:rPr lang="en-US" sz="2800" dirty="0">
                <a:solidFill>
                  <a:srgbClr val="000000"/>
                </a:solidFill>
                <a:effectLst/>
                <a:highlight>
                  <a:srgbClr val="FFFF00"/>
                </a:highlight>
                <a:latin typeface="Times New Roman" panose="02020603050405020304" pitchFamily="18" charset="0"/>
                <a:ea typeface="Times New Roman" panose="02020603050405020304" pitchFamily="18" charset="0"/>
              </a:rPr>
              <a:t>. In 1820, the United States was right behind Great Britain's example by making the slave trade a crime that was punishable by death</a:t>
            </a:r>
            <a:r>
              <a:rPr lang="en-US" sz="2800" dirty="0">
                <a:solidFill>
                  <a:srgbClr val="000000"/>
                </a:solidFill>
                <a:effectLst/>
                <a:latin typeface="Times New Roman" panose="02020603050405020304" pitchFamily="18" charset="0"/>
                <a:ea typeface="Times New Roman" panose="02020603050405020304" pitchFamily="18" charset="0"/>
              </a:rPr>
              <a:t>. In 1899 and 1902, worldwide conferences to discuss white slavery were arranged. internationally. </a:t>
            </a:r>
            <a:endParaRPr lang="en-US" sz="2800" b="1" u="sng" dirty="0">
              <a:solidFill>
                <a:srgbClr val="00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12</a:t>
            </a:fld>
            <a:endParaRPr lang="en-US" dirty="0"/>
          </a:p>
        </p:txBody>
      </p:sp>
    </p:spTree>
    <p:extLst>
      <p:ext uri="{BB962C8B-B14F-4D97-AF65-F5344CB8AC3E}">
        <p14:creationId xmlns:p14="http://schemas.microsoft.com/office/powerpoint/2010/main" val="252715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445528"/>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67937"/>
            <a:ext cx="11554691" cy="6370975"/>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is the History of Human Trafficking? (Cont.)</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u="sng" dirty="0">
                <a:solidFill>
                  <a:srgbClr val="000000"/>
                </a:solidFill>
                <a:effectLst/>
                <a:latin typeface="Times New Roman" panose="02020603050405020304" pitchFamily="18" charset="0"/>
                <a:ea typeface="Times New Roman" panose="02020603050405020304" pitchFamily="18" charset="0"/>
              </a:rPr>
              <a:t>1900-</a:t>
            </a:r>
            <a:br>
              <a:rPr lang="en-US" sz="2800" dirty="0">
                <a:effectLst/>
                <a:latin typeface="Times New Roman" panose="02020603050405020304" pitchFamily="18" charset="0"/>
                <a:ea typeface="Times New Roman" panose="02020603050405020304" pitchFamily="18" charset="0"/>
              </a:rPr>
            </a:br>
            <a:r>
              <a:rPr lang="en-US" sz="2800" dirty="0">
                <a:solidFill>
                  <a:srgbClr val="000000"/>
                </a:solidFill>
                <a:effectLst/>
                <a:highlight>
                  <a:srgbClr val="FFFF00"/>
                </a:highlight>
                <a:latin typeface="Times New Roman" panose="02020603050405020304" pitchFamily="18" charset="0"/>
                <a:ea typeface="Times New Roman" panose="02020603050405020304" pitchFamily="18" charset="0"/>
              </a:rPr>
              <a:t>1904, a worldwide agreement against </a:t>
            </a:r>
          </a:p>
          <a:p>
            <a:pPr marL="0" marR="0">
              <a:spcBef>
                <a:spcPts val="0"/>
              </a:spcBef>
              <a:spcAft>
                <a:spcPts val="0"/>
              </a:spcAft>
            </a:pPr>
            <a:r>
              <a:rPr lang="en-US" sz="2800" dirty="0">
                <a:solidFill>
                  <a:srgbClr val="000000"/>
                </a:solidFill>
                <a:effectLst/>
                <a:highlight>
                  <a:srgbClr val="FFFF00"/>
                </a:highlight>
                <a:latin typeface="Times New Roman" panose="02020603050405020304" pitchFamily="18" charset="0"/>
                <a:ea typeface="Times New Roman" panose="02020603050405020304" pitchFamily="18" charset="0"/>
              </a:rPr>
              <a:t>the 'white slave trade' was created, with</a:t>
            </a:r>
          </a:p>
          <a:p>
            <a:pPr marL="0" marR="0">
              <a:spcBef>
                <a:spcPts val="0"/>
              </a:spcBef>
              <a:spcAft>
                <a:spcPts val="0"/>
              </a:spcAft>
            </a:pPr>
            <a:r>
              <a:rPr lang="en-US" sz="2800" dirty="0">
                <a:solidFill>
                  <a:srgbClr val="000000"/>
                </a:solidFill>
                <a:effectLst/>
                <a:highlight>
                  <a:srgbClr val="FFFF00"/>
                </a:highlight>
                <a:latin typeface="Times New Roman" panose="02020603050405020304" pitchFamily="18" charset="0"/>
                <a:ea typeface="Times New Roman" panose="02020603050405020304" pitchFamily="18" charset="0"/>
              </a:rPr>
              <a:t> a focus on migrant women and children</a:t>
            </a:r>
            <a:r>
              <a:rPr lang="en-US" sz="2800" dirty="0">
                <a:solidFill>
                  <a:srgbClr val="000000"/>
                </a:solidFill>
                <a:effectLst/>
                <a:latin typeface="Times New Roman" panose="02020603050405020304" pitchFamily="18" charset="0"/>
                <a:ea typeface="Times New Roman" panose="02020603050405020304" pitchFamily="18" charset="0"/>
              </a:rPr>
              <a:t>.</a:t>
            </a:r>
          </a:p>
          <a:p>
            <a:pPr marL="0" marR="0">
              <a:spcBef>
                <a:spcPts val="0"/>
              </a:spcBef>
              <a:spcAft>
                <a:spcPts val="0"/>
              </a:spcAft>
            </a:pPr>
            <a:r>
              <a:rPr lang="en-US" sz="2800" dirty="0">
                <a:solidFill>
                  <a:srgbClr val="000000"/>
                </a:solidFill>
                <a:effectLst/>
                <a:latin typeface="Times New Roman" panose="02020603050405020304" pitchFamily="18" charset="0"/>
                <a:ea typeface="Times New Roman" panose="02020603050405020304" pitchFamily="18" charset="0"/>
              </a:rPr>
              <a:t> In 1910, 13 countries signed the</a:t>
            </a:r>
          </a:p>
          <a:p>
            <a:pPr marL="0" marR="0">
              <a:spcBef>
                <a:spcPts val="0"/>
              </a:spcBef>
              <a:spcAft>
                <a:spcPts val="0"/>
              </a:spcAft>
            </a:pPr>
            <a:r>
              <a:rPr lang="en-US" sz="2800" dirty="0">
                <a:solidFill>
                  <a:srgbClr val="000000"/>
                </a:solidFill>
                <a:effectLst/>
                <a:latin typeface="Times New Roman" panose="02020603050405020304" pitchFamily="18" charset="0"/>
                <a:ea typeface="Times New Roman" panose="02020603050405020304" pitchFamily="18" charset="0"/>
              </a:rPr>
              <a:t> International Convention for the </a:t>
            </a:r>
          </a:p>
          <a:p>
            <a:pPr marL="0" marR="0">
              <a:spcBef>
                <a:spcPts val="0"/>
              </a:spcBef>
              <a:spcAft>
                <a:spcPts val="0"/>
              </a:spcAft>
            </a:pPr>
            <a:r>
              <a:rPr lang="en-US" sz="2800" dirty="0">
                <a:solidFill>
                  <a:srgbClr val="000000"/>
                </a:solidFill>
                <a:effectLst/>
                <a:latin typeface="Times New Roman" panose="02020603050405020304" pitchFamily="18" charset="0"/>
                <a:ea typeface="Times New Roman" panose="02020603050405020304" pitchFamily="18" charset="0"/>
              </a:rPr>
              <a:t>Suppression of White Slave Trade to</a:t>
            </a:r>
          </a:p>
          <a:p>
            <a:pPr marL="0" marR="0">
              <a:spcBef>
                <a:spcPts val="0"/>
              </a:spcBef>
              <a:spcAft>
                <a:spcPts val="0"/>
              </a:spcAft>
            </a:pPr>
            <a:r>
              <a:rPr lang="en-US" sz="2800" dirty="0">
                <a:solidFill>
                  <a:srgbClr val="000000"/>
                </a:solidFill>
                <a:effectLst/>
                <a:latin typeface="Times New Roman" panose="02020603050405020304" pitchFamily="18" charset="0"/>
                <a:ea typeface="Times New Roman" panose="02020603050405020304" pitchFamily="18" charset="0"/>
              </a:rPr>
              <a:t> make this form of trafficking illegal. </a:t>
            </a:r>
          </a:p>
          <a:p>
            <a:pPr marL="0" marR="0">
              <a:spcBef>
                <a:spcPts val="0"/>
              </a:spcBef>
              <a:spcAft>
                <a:spcPts val="0"/>
              </a:spcAft>
            </a:pPr>
            <a:r>
              <a:rPr lang="en-US" sz="2800" dirty="0">
                <a:solidFill>
                  <a:srgbClr val="000000"/>
                </a:solidFill>
                <a:effectLst/>
                <a:latin typeface="Times New Roman" panose="02020603050405020304" pitchFamily="18" charset="0"/>
                <a:ea typeface="Times New Roman" panose="02020603050405020304" pitchFamily="18" charset="0"/>
              </a:rPr>
              <a:t>However, despite the new laws, human </a:t>
            </a:r>
          </a:p>
          <a:p>
            <a:pPr marL="0" marR="0">
              <a:spcBef>
                <a:spcPts val="0"/>
              </a:spcBef>
              <a:spcAft>
                <a:spcPts val="0"/>
              </a:spcAft>
            </a:pPr>
            <a:r>
              <a:rPr lang="en-US" sz="2800" dirty="0">
                <a:solidFill>
                  <a:srgbClr val="000000"/>
                </a:solidFill>
                <a:effectLst/>
                <a:latin typeface="Times New Roman" panose="02020603050405020304" pitchFamily="18" charset="0"/>
                <a:ea typeface="Times New Roman" panose="02020603050405020304" pitchFamily="18" charset="0"/>
              </a:rPr>
              <a:t>trafficking still existed internationally. </a:t>
            </a:r>
            <a:endParaRPr lang="en-US" sz="2800" b="1" u="sng" dirty="0">
              <a:solidFill>
                <a:srgbClr val="00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13</a:t>
            </a:fld>
            <a:endParaRPr lang="en-US" dirty="0"/>
          </a:p>
        </p:txBody>
      </p:sp>
      <p:pic>
        <p:nvPicPr>
          <p:cNvPr id="4" name="Picture 3" descr="A poster of a person and person in a field&#10;&#10;Description automatically generated">
            <a:extLst>
              <a:ext uri="{FF2B5EF4-FFF2-40B4-BE49-F238E27FC236}">
                <a16:creationId xmlns:a16="http://schemas.microsoft.com/office/drawing/2014/main" id="{976E4A58-A5A8-90A8-C421-BE3A4DC268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60195" y="1455531"/>
            <a:ext cx="4833448" cy="3542664"/>
          </a:xfrm>
          <a:prstGeom prst="rect">
            <a:avLst/>
          </a:prstGeom>
        </p:spPr>
      </p:pic>
    </p:spTree>
    <p:extLst>
      <p:ext uri="{BB962C8B-B14F-4D97-AF65-F5344CB8AC3E}">
        <p14:creationId xmlns:p14="http://schemas.microsoft.com/office/powerpoint/2010/main" val="3246556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454616"/>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0"/>
            <a:ext cx="11554691" cy="6678751"/>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is the History of Human Trafficking? (Cont.)</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1900-</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r>
              <a:rPr lang="en-US" sz="28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Women and young girl victims were (are)  used for sex, while men and young boys were forced to do labor for no or little pay. </a:t>
            </a:r>
            <a:r>
              <a:rPr lang="en-US"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However, human trafficking of children is most common</a:t>
            </a:r>
            <a:r>
              <a:rPr lang="en-US" sz="2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King and Queens in Europe, in 1904, signed an agreement,</a:t>
            </a:r>
            <a:r>
              <a:rPr lang="en-US" sz="2800" b="1" dirty="0">
                <a:effectLst/>
                <a:latin typeface="Calibri" panose="020F0502020204030204" pitchFamily="34" charset="0"/>
                <a:ea typeface="Calibri" panose="020F0502020204030204" pitchFamily="34" charset="0"/>
                <a:cs typeface="Times New Roman" panose="02020603050405020304" pitchFamily="18" charset="0"/>
              </a:rPr>
              <a:t> the International Agreement for the Suppression of the White Slave Traffic. </a:t>
            </a:r>
            <a:r>
              <a:rPr lang="en-US" sz="2800" dirty="0">
                <a:effectLst/>
                <a:latin typeface="Calibri" panose="020F0502020204030204" pitchFamily="34" charset="0"/>
                <a:ea typeface="Calibri" panose="020F0502020204030204" pitchFamily="34" charset="0"/>
                <a:cs typeface="Times New Roman" panose="02020603050405020304" pitchFamily="18" charset="0"/>
              </a:rPr>
              <a:t>The agreement included combating the traffic of women and girls in their countries. Later on, 12 countries signed the International Convention for the Suppression of the White Slave Traffic as well. </a:t>
            </a:r>
            <a:r>
              <a:rPr lang="en-US" sz="2800" b="1" dirty="0">
                <a:effectLst/>
                <a:latin typeface="Calibri" panose="020F0502020204030204" pitchFamily="34" charset="0"/>
                <a:ea typeface="Calibri" panose="020F0502020204030204" pitchFamily="34" charset="0"/>
                <a:cs typeface="Times New Roman" panose="02020603050405020304" pitchFamily="18" charset="0"/>
              </a:rPr>
              <a:t>In 1923, the British colonial government in Hong Kong, passed the law of banning the selling of girls as domestic slaves.</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800" b="1" u="sng" dirty="0">
              <a:solidFill>
                <a:srgbClr val="000000"/>
              </a:solidFill>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89495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462473"/>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67937"/>
            <a:ext cx="11554691" cy="6247864"/>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is the History of Human Trafficking? (Cont.)</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1900- (Cont.)</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Countries all over the world started signing the law of banning the trafficking and selling of people. </a:t>
            </a:r>
            <a:r>
              <a:rPr kumimoji="0" lang="en-US" sz="2800" b="0"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rPr>
              <a:t>Forced labor and sexual exploitation was at its all-time high during the 1900's. </a:t>
            </a:r>
            <a:r>
              <a:rPr kumimoji="0" lang="en-US" sz="2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In 1927, after WWI, </a:t>
            </a: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League of Nations was founded. </a:t>
            </a:r>
            <a:r>
              <a:rPr lang="en-US" sz="2800" dirty="0">
                <a:effectLst/>
                <a:latin typeface="Calibri" panose="020F0502020204030204" pitchFamily="34" charset="0"/>
                <a:ea typeface="Calibri" panose="020F0502020204030204" pitchFamily="34" charset="0"/>
                <a:cs typeface="Times New Roman" panose="02020603050405020304" pitchFamily="18" charset="0"/>
              </a:rPr>
              <a:t>It had the goal maintaining world peace and also focusing on international issues such as human trafficking</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The idea of White Slave Traffic was changed to "traffic in women and children"</a:t>
            </a:r>
            <a:r>
              <a:rPr lang="en-US" sz="2800" dirty="0">
                <a:effectLst/>
                <a:latin typeface="Calibri" panose="020F0502020204030204" pitchFamily="34" charset="0"/>
                <a:ea typeface="Calibri" panose="020F0502020204030204" pitchFamily="34" charset="0"/>
                <a:cs typeface="Times New Roman" panose="02020603050405020304" pitchFamily="18" charset="0"/>
              </a:rPr>
              <a:t> so that everyone was included with no discrimination to race. Children of both genders were also recognized as victims of trafficking. </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800" b="1" u="sng" dirty="0">
              <a:solidFill>
                <a:srgbClr val="000000"/>
              </a:solidFill>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15</a:t>
            </a:fld>
            <a:endParaRPr lang="en-US" dirty="0"/>
          </a:p>
        </p:txBody>
      </p:sp>
    </p:spTree>
    <p:extLst>
      <p:ext uri="{BB962C8B-B14F-4D97-AF65-F5344CB8AC3E}">
        <p14:creationId xmlns:p14="http://schemas.microsoft.com/office/powerpoint/2010/main" val="3115872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463982"/>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67937"/>
            <a:ext cx="11554691" cy="5386090"/>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is the History of Human Trafficking? (Cont.)</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u="sng" dirty="0">
                <a:solidFill>
                  <a:srgbClr val="000000"/>
                </a:solidFill>
                <a:effectLst/>
                <a:latin typeface="Times New Roman" panose="02020603050405020304" pitchFamily="18" charset="0"/>
                <a:ea typeface="Times New Roman" panose="02020603050405020304" pitchFamily="18" charset="0"/>
              </a:rPr>
              <a:t>2000-</a:t>
            </a:r>
            <a:r>
              <a:rPr lang="en-US" sz="2800" dirty="0">
                <a:solidFill>
                  <a:srgbClr val="000000"/>
                </a:solidFill>
                <a:effectLst/>
                <a:latin typeface="Times New Roman" panose="02020603050405020304" pitchFamily="18" charset="0"/>
                <a:ea typeface="Times New Roman" panose="02020603050405020304" pitchFamily="18" charset="0"/>
              </a:rPr>
              <a:t> </a:t>
            </a:r>
            <a:br>
              <a:rPr lang="en-US" sz="2800" dirty="0">
                <a:effectLst/>
                <a:latin typeface="Times New Roman" panose="02020603050405020304" pitchFamily="18" charset="0"/>
                <a:ea typeface="Times New Roman" panose="02020603050405020304" pitchFamily="18" charset="0"/>
              </a:rPr>
            </a:br>
            <a:r>
              <a:rPr lang="en-US" sz="2800" dirty="0">
                <a:solidFill>
                  <a:srgbClr val="000000"/>
                </a:solidFill>
                <a:effectLst/>
                <a:highlight>
                  <a:srgbClr val="FFFF00"/>
                </a:highlight>
                <a:latin typeface="Times New Roman" panose="02020603050405020304" pitchFamily="18" charset="0"/>
                <a:ea typeface="Times New Roman" panose="02020603050405020304" pitchFamily="18" charset="0"/>
              </a:rPr>
              <a:t>Free the Slaves, an American charity </a:t>
            </a:r>
          </a:p>
          <a:p>
            <a:pPr marL="0" marR="0">
              <a:spcBef>
                <a:spcPts val="0"/>
              </a:spcBef>
              <a:spcAft>
                <a:spcPts val="0"/>
              </a:spcAft>
            </a:pPr>
            <a:r>
              <a:rPr lang="en-US" sz="2800" dirty="0">
                <a:solidFill>
                  <a:srgbClr val="000000"/>
                </a:solidFill>
                <a:effectLst/>
                <a:highlight>
                  <a:srgbClr val="FFFF00"/>
                </a:highlight>
                <a:latin typeface="Times New Roman" panose="02020603050405020304" pitchFamily="18" charset="0"/>
                <a:ea typeface="Times New Roman" panose="02020603050405020304" pitchFamily="18" charset="0"/>
              </a:rPr>
              <a:t>organization of Anti-Slavery International, </a:t>
            </a:r>
          </a:p>
          <a:p>
            <a:pPr marL="0" marR="0">
              <a:spcBef>
                <a:spcPts val="0"/>
              </a:spcBef>
              <a:spcAft>
                <a:spcPts val="0"/>
              </a:spcAft>
            </a:pPr>
            <a:r>
              <a:rPr lang="en-US" sz="2800" dirty="0">
                <a:solidFill>
                  <a:srgbClr val="000000"/>
                </a:solidFill>
                <a:effectLst/>
                <a:highlight>
                  <a:srgbClr val="FFFF00"/>
                </a:highlight>
                <a:latin typeface="Times New Roman" panose="02020603050405020304" pitchFamily="18" charset="0"/>
                <a:ea typeface="Times New Roman" panose="02020603050405020304" pitchFamily="18" charset="0"/>
              </a:rPr>
              <a:t>was launched in the United States</a:t>
            </a:r>
            <a:r>
              <a:rPr lang="en-US" sz="2800" dirty="0">
                <a:solidFill>
                  <a:srgbClr val="000000"/>
                </a:solidFill>
                <a:effectLst/>
                <a:latin typeface="Times New Roman" panose="02020603050405020304" pitchFamily="18" charset="0"/>
                <a:ea typeface="Times New Roman" panose="02020603050405020304" pitchFamily="18" charset="0"/>
              </a:rPr>
              <a:t>. This </a:t>
            </a:r>
          </a:p>
          <a:p>
            <a:pPr marL="0" marR="0">
              <a:spcBef>
                <a:spcPts val="0"/>
              </a:spcBef>
              <a:spcAft>
                <a:spcPts val="0"/>
              </a:spcAft>
            </a:pPr>
            <a:r>
              <a:rPr lang="en-US" sz="2800" dirty="0">
                <a:solidFill>
                  <a:srgbClr val="000000"/>
                </a:solidFill>
                <a:effectLst/>
                <a:latin typeface="Times New Roman" panose="02020603050405020304" pitchFamily="18" charset="0"/>
                <a:ea typeface="Times New Roman" panose="02020603050405020304" pitchFamily="18" charset="0"/>
              </a:rPr>
              <a:t>organization is one of the most influential </a:t>
            </a:r>
          </a:p>
          <a:p>
            <a:pPr marL="0" marR="0">
              <a:spcBef>
                <a:spcPts val="0"/>
              </a:spcBef>
              <a:spcAft>
                <a:spcPts val="0"/>
              </a:spcAft>
            </a:pPr>
            <a:r>
              <a:rPr lang="en-US" sz="2800" dirty="0">
                <a:solidFill>
                  <a:srgbClr val="000000"/>
                </a:solidFill>
                <a:effectLst/>
                <a:latin typeface="Times New Roman" panose="02020603050405020304" pitchFamily="18" charset="0"/>
                <a:ea typeface="Times New Roman" panose="02020603050405020304" pitchFamily="18" charset="0"/>
              </a:rPr>
              <a:t>movements in history. This organization</a:t>
            </a:r>
          </a:p>
          <a:p>
            <a:pPr marL="0" marR="0">
              <a:spcBef>
                <a:spcPts val="0"/>
              </a:spcBef>
              <a:spcAft>
                <a:spcPts val="0"/>
              </a:spcAft>
            </a:pPr>
            <a:r>
              <a:rPr lang="en-US" sz="2800" dirty="0">
                <a:solidFill>
                  <a:srgbClr val="000000"/>
                </a:solidFill>
                <a:effectLst/>
                <a:latin typeface="Times New Roman" panose="02020603050405020304" pitchFamily="18" charset="0"/>
                <a:ea typeface="Times New Roman" panose="02020603050405020304" pitchFamily="18" charset="0"/>
              </a:rPr>
              <a:t> highlighted the effects of human trafficking. </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800" b="1" u="sng" dirty="0">
              <a:solidFill>
                <a:srgbClr val="000000"/>
              </a:solidFill>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16</a:t>
            </a:fld>
            <a:endParaRPr lang="en-US" dirty="0"/>
          </a:p>
        </p:txBody>
      </p:sp>
      <p:pic>
        <p:nvPicPr>
          <p:cNvPr id="4" name="Picture 3" descr="A person with arms up and chains&#10;&#10;Description automatically generated">
            <a:extLst>
              <a:ext uri="{FF2B5EF4-FFF2-40B4-BE49-F238E27FC236}">
                <a16:creationId xmlns:a16="http://schemas.microsoft.com/office/drawing/2014/main" id="{380142C0-D541-AE7B-802B-F333439699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46307" y="1122148"/>
            <a:ext cx="5128353" cy="4033431"/>
          </a:xfrm>
          <a:prstGeom prst="rect">
            <a:avLst/>
          </a:prstGeom>
        </p:spPr>
      </p:pic>
    </p:spTree>
    <p:extLst>
      <p:ext uri="{BB962C8B-B14F-4D97-AF65-F5344CB8AC3E}">
        <p14:creationId xmlns:p14="http://schemas.microsoft.com/office/powerpoint/2010/main" val="1336338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447233"/>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67937"/>
            <a:ext cx="11554691" cy="6247864"/>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is the History of Human Trafficking? (Cont.)</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u="sng" dirty="0">
                <a:solidFill>
                  <a:srgbClr val="000000"/>
                </a:solidFill>
                <a:effectLst/>
                <a:latin typeface="Times New Roman" panose="02020603050405020304" pitchFamily="18" charset="0"/>
                <a:ea typeface="Times New Roman" panose="02020603050405020304" pitchFamily="18" charset="0"/>
              </a:rPr>
              <a:t>2000 – (cont.)</a:t>
            </a:r>
            <a:br>
              <a:rPr lang="en-US" sz="2800" dirty="0">
                <a:effectLst/>
                <a:latin typeface="Times New Roman" panose="02020603050405020304" pitchFamily="18" charset="0"/>
                <a:ea typeface="Times New Roman" panose="02020603050405020304" pitchFamily="18" charset="0"/>
              </a:rPr>
            </a:br>
            <a:r>
              <a:rPr lang="en-US" sz="2800" dirty="0">
                <a:solidFill>
                  <a:srgbClr val="000000"/>
                </a:solidFill>
                <a:effectLst/>
                <a:latin typeface="Times New Roman" panose="02020603050405020304" pitchFamily="18" charset="0"/>
                <a:ea typeface="Times New Roman" panose="02020603050405020304" pitchFamily="18" charset="0"/>
              </a:rPr>
              <a:t>Approximately </a:t>
            </a:r>
            <a:r>
              <a:rPr lang="en-US" sz="2800" dirty="0">
                <a:solidFill>
                  <a:srgbClr val="000000"/>
                </a:solidFill>
                <a:effectLst/>
                <a:highlight>
                  <a:srgbClr val="FFFF00"/>
                </a:highlight>
                <a:latin typeface="Times New Roman" panose="02020603050405020304" pitchFamily="18" charset="0"/>
                <a:ea typeface="Times New Roman" panose="02020603050405020304" pitchFamily="18" charset="0"/>
              </a:rPr>
              <a:t>80% of trafficking involves sexual exploitation, and 19% involves labor exploitation. </a:t>
            </a:r>
            <a:r>
              <a:rPr lang="en-US" sz="2800" dirty="0">
                <a:solidFill>
                  <a:srgbClr val="000000"/>
                </a:solidFill>
                <a:effectLst/>
                <a:latin typeface="Times New Roman" panose="02020603050405020304" pitchFamily="18" charset="0"/>
                <a:ea typeface="Times New Roman" panose="02020603050405020304" pitchFamily="18" charset="0"/>
              </a:rPr>
              <a:t>There are </a:t>
            </a:r>
            <a:r>
              <a:rPr lang="en-US" sz="2800" dirty="0">
                <a:solidFill>
                  <a:srgbClr val="000000"/>
                </a:solidFill>
                <a:effectLst/>
                <a:highlight>
                  <a:srgbClr val="FFFF00"/>
                </a:highlight>
                <a:latin typeface="Times New Roman" panose="02020603050405020304" pitchFamily="18" charset="0"/>
                <a:ea typeface="Times New Roman" panose="02020603050405020304" pitchFamily="18" charset="0"/>
              </a:rPr>
              <a:t>approximately 20 to 30 million slaves in the world today. </a:t>
            </a:r>
            <a:r>
              <a:rPr lang="en-US" sz="2800" b="1" dirty="0">
                <a:solidFill>
                  <a:srgbClr val="000000"/>
                </a:solidFill>
                <a:effectLst/>
                <a:latin typeface="Times New Roman" panose="02020603050405020304" pitchFamily="18" charset="0"/>
                <a:ea typeface="Times New Roman" panose="02020603050405020304" pitchFamily="18" charset="0"/>
              </a:rPr>
              <a:t>Human trafficking is the third largest international crime industry (behind illegal drugs and arms trafficking)</a:t>
            </a:r>
            <a:r>
              <a:rPr lang="en-US" sz="2800" dirty="0">
                <a:solidFill>
                  <a:srgbClr val="000000"/>
                </a:solidFill>
                <a:effectLst/>
                <a:latin typeface="Times New Roman" panose="02020603050405020304" pitchFamily="18" charset="0"/>
                <a:ea typeface="Times New Roman" panose="02020603050405020304" pitchFamily="18" charset="0"/>
              </a:rPr>
              <a:t>. It reportedly generates a profit of </a:t>
            </a:r>
            <a:r>
              <a:rPr lang="en-US" sz="2800" dirty="0">
                <a:solidFill>
                  <a:srgbClr val="000000"/>
                </a:solidFill>
                <a:effectLst/>
                <a:highlight>
                  <a:srgbClr val="FFFF00"/>
                </a:highlight>
                <a:latin typeface="Times New Roman" panose="02020603050405020304" pitchFamily="18" charset="0"/>
                <a:ea typeface="Times New Roman" panose="02020603050405020304" pitchFamily="18" charset="0"/>
              </a:rPr>
              <a:t>$32 billion every year</a:t>
            </a:r>
            <a:r>
              <a:rPr lang="en-US" sz="2800" dirty="0">
                <a:solidFill>
                  <a:srgbClr val="000000"/>
                </a:solidFill>
                <a:effectLst/>
                <a:latin typeface="Times New Roman" panose="02020603050405020304" pitchFamily="18" charset="0"/>
                <a:ea typeface="Times New Roman" panose="02020603050405020304" pitchFamily="18" charset="0"/>
              </a:rPr>
              <a:t>. Of that number, $15.5 billion is made in industrialized countries.</a:t>
            </a:r>
            <a:br>
              <a:rPr lang="en-US" sz="2800" dirty="0">
                <a:effectLst/>
                <a:latin typeface="Times New Roman" panose="02020603050405020304" pitchFamily="18" charset="0"/>
                <a:ea typeface="Times New Roman" panose="02020603050405020304" pitchFamily="18" charset="0"/>
              </a:rPr>
            </a:br>
            <a:r>
              <a:rPr lang="en-US" sz="2800" dirty="0">
                <a:solidFill>
                  <a:srgbClr val="000000"/>
                </a:solidFill>
                <a:effectLst/>
                <a:latin typeface="Times New Roman" panose="02020603050405020304" pitchFamily="18" charset="0"/>
                <a:ea typeface="Times New Roman" panose="02020603050405020304" pitchFamily="18" charset="0"/>
              </a:rPr>
              <a:t>Today, many charities and organizations help free and save the lives of those trafficked</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800" b="1" u="sng" dirty="0">
              <a:solidFill>
                <a:srgbClr val="000000"/>
              </a:solidFill>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17</a:t>
            </a:fld>
            <a:endParaRPr lang="en-US" dirty="0"/>
          </a:p>
        </p:txBody>
      </p:sp>
    </p:spTree>
    <p:extLst>
      <p:ext uri="{BB962C8B-B14F-4D97-AF65-F5344CB8AC3E}">
        <p14:creationId xmlns:p14="http://schemas.microsoft.com/office/powerpoint/2010/main" val="3128309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488668"/>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67937"/>
            <a:ext cx="11554691" cy="5386090"/>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Calibri" panose="020F0502020204030204" pitchFamily="34" charset="0"/>
              </a:rPr>
              <a:t>Why is there such a thing as Human Trafficking?</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Why Trafficking Exists</a:t>
            </a:r>
            <a:br>
              <a:rPr lang="en-US" sz="2800" dirty="0">
                <a:effectLst/>
                <a:latin typeface="Times New Roman" panose="02020603050405020304" pitchFamily="18" charset="0"/>
                <a:ea typeface="Times New Roman" panose="02020603050405020304" pitchFamily="18" charset="0"/>
              </a:rPr>
            </a:br>
            <a:r>
              <a:rPr lang="en-US" sz="2800" dirty="0">
                <a:effectLst/>
                <a:highlight>
                  <a:srgbClr val="FFFF00"/>
                </a:highlight>
                <a:latin typeface="Times New Roman" panose="02020603050405020304" pitchFamily="18" charset="0"/>
                <a:ea typeface="Times New Roman" panose="02020603050405020304" pitchFamily="18" charset="0"/>
              </a:rPr>
              <a:t>Human trafficking is a market-driven criminal industry </a:t>
            </a:r>
          </a:p>
          <a:p>
            <a:pPr marL="0" marR="0">
              <a:spcBef>
                <a:spcPts val="0"/>
              </a:spcBef>
              <a:spcAft>
                <a:spcPts val="0"/>
              </a:spcAft>
            </a:pPr>
            <a:r>
              <a:rPr lang="en-US" sz="2800" dirty="0">
                <a:effectLst/>
                <a:highlight>
                  <a:srgbClr val="FFFF00"/>
                </a:highlight>
                <a:latin typeface="Times New Roman" panose="02020603050405020304" pitchFamily="18" charset="0"/>
                <a:ea typeface="Times New Roman" panose="02020603050405020304" pitchFamily="18" charset="0"/>
              </a:rPr>
              <a:t>that is based on the principles of supply and demand, </a:t>
            </a:r>
          </a:p>
          <a:p>
            <a:pPr marL="0" marR="0">
              <a:spcBef>
                <a:spcPts val="0"/>
              </a:spcBef>
              <a:spcAft>
                <a:spcPts val="0"/>
              </a:spcAft>
            </a:pPr>
            <a:r>
              <a:rPr lang="en-US" sz="2800" dirty="0">
                <a:effectLst/>
                <a:highlight>
                  <a:srgbClr val="FFFF00"/>
                </a:highlight>
                <a:latin typeface="Times New Roman" panose="02020603050405020304" pitchFamily="18" charset="0"/>
                <a:ea typeface="Times New Roman" panose="02020603050405020304" pitchFamily="18" charset="0"/>
              </a:rPr>
              <a:t>like drugs or arms trafficking. </a:t>
            </a:r>
            <a:r>
              <a:rPr lang="en-US" sz="2800" dirty="0">
                <a:effectLst/>
                <a:latin typeface="Times New Roman" panose="02020603050405020304" pitchFamily="18" charset="0"/>
                <a:ea typeface="Times New Roman" panose="02020603050405020304" pitchFamily="18" charset="0"/>
              </a:rPr>
              <a:t>Many factors make </a:t>
            </a: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children and adults vulnerable to human trafficking. </a:t>
            </a: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However, human trafficking does not exist solely </a:t>
            </a: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because many people are vulnerable to exploitation. </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800" b="1" u="sng" dirty="0">
              <a:solidFill>
                <a:srgbClr val="000000"/>
              </a:solidFill>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18</a:t>
            </a:fld>
            <a:endParaRPr lang="en-US" dirty="0"/>
          </a:p>
        </p:txBody>
      </p:sp>
      <p:pic>
        <p:nvPicPr>
          <p:cNvPr id="4" name="Picture 3" descr="A picture containing text, bell jar&#10;&#10;Description automatically generated">
            <a:extLst>
              <a:ext uri="{FF2B5EF4-FFF2-40B4-BE49-F238E27FC236}">
                <a16:creationId xmlns:a16="http://schemas.microsoft.com/office/drawing/2014/main" id="{DE7285CE-11F2-AE51-3CA8-5F357D8874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29672" y="952093"/>
            <a:ext cx="3862328" cy="3817778"/>
          </a:xfrm>
          <a:prstGeom prst="rect">
            <a:avLst/>
          </a:prstGeom>
        </p:spPr>
      </p:pic>
    </p:spTree>
    <p:extLst>
      <p:ext uri="{BB962C8B-B14F-4D97-AF65-F5344CB8AC3E}">
        <p14:creationId xmlns:p14="http://schemas.microsoft.com/office/powerpoint/2010/main" val="1435450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462473"/>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67937"/>
            <a:ext cx="11554691" cy="6247864"/>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Calibri" panose="020F0502020204030204" pitchFamily="34" charset="0"/>
              </a:rPr>
              <a:t>Why is there such a thing as Human Trafficking?</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Why Trafficking Exists (Cont.)</a:t>
            </a:r>
            <a:br>
              <a:rPr lang="en-US" sz="2800" dirty="0">
                <a:effectLst/>
                <a:latin typeface="Times New Roman" panose="02020603050405020304" pitchFamily="18" charset="0"/>
                <a:ea typeface="Times New Roman" panose="02020603050405020304" pitchFamily="18" charset="0"/>
              </a:rPr>
            </a:br>
            <a:r>
              <a:rPr lang="en-US" sz="2800" dirty="0">
                <a:effectLst/>
                <a:latin typeface="Times New Roman" panose="02020603050405020304" pitchFamily="18" charset="0"/>
                <a:ea typeface="Times New Roman" panose="02020603050405020304" pitchFamily="18" charset="0"/>
              </a:rPr>
              <a:t>Instead, </a:t>
            </a:r>
            <a:r>
              <a:rPr lang="en-US" sz="2800" dirty="0">
                <a:effectLst/>
                <a:highlight>
                  <a:srgbClr val="FFFF00"/>
                </a:highlight>
                <a:latin typeface="Times New Roman" panose="02020603050405020304" pitchFamily="18" charset="0"/>
                <a:ea typeface="Times New Roman" panose="02020603050405020304" pitchFamily="18" charset="0"/>
              </a:rPr>
              <a:t>human trafficking is fueled by a demand for cheap labor, services, and for commercial sex. </a:t>
            </a:r>
            <a:r>
              <a:rPr lang="en-US" sz="2800" b="1" dirty="0">
                <a:effectLst/>
                <a:latin typeface="Times New Roman" panose="02020603050405020304" pitchFamily="18" charset="0"/>
                <a:ea typeface="Times New Roman" panose="02020603050405020304" pitchFamily="18" charset="0"/>
              </a:rPr>
              <a:t>Human traffickers are those who employ force, fraud, or coercion to victimize others in their desire to profit from the existing demand</a:t>
            </a:r>
            <a:r>
              <a:rPr lang="en-US" sz="2800" dirty="0">
                <a:effectLst/>
                <a:latin typeface="Times New Roman" panose="02020603050405020304" pitchFamily="18" charset="0"/>
                <a:ea typeface="Times New Roman" panose="02020603050405020304" pitchFamily="18" charset="0"/>
              </a:rPr>
              <a:t>. To ultimately solve the problem of human trafficking, </a:t>
            </a:r>
            <a:r>
              <a:rPr lang="en-US" sz="2800" b="1" dirty="0">
                <a:effectLst/>
                <a:latin typeface="Times New Roman" panose="02020603050405020304" pitchFamily="18" charset="0"/>
                <a:ea typeface="Times New Roman" panose="02020603050405020304" pitchFamily="18" charset="0"/>
              </a:rPr>
              <a:t>it is essential to address these demand-driven factors</a:t>
            </a:r>
            <a:r>
              <a:rPr lang="en-US" sz="2800" dirty="0">
                <a:effectLst/>
                <a:latin typeface="Times New Roman" panose="02020603050405020304" pitchFamily="18" charset="0"/>
                <a:ea typeface="Times New Roman" panose="02020603050405020304" pitchFamily="18" charset="0"/>
              </a:rPr>
              <a:t>, as well as to alter the overall market incentives of high-profit and low-risk that traffickers currently exploit.</a:t>
            </a:r>
            <a:br>
              <a:rPr lang="en-US" sz="2800" dirty="0">
                <a:effectLst/>
                <a:latin typeface="Times New Roman" panose="02020603050405020304" pitchFamily="18" charset="0"/>
                <a:ea typeface="Times New Roman" panose="02020603050405020304" pitchFamily="18" charset="0"/>
              </a:rPr>
            </a:br>
            <a:r>
              <a:rPr lang="en-US" sz="2800" dirty="0">
                <a:effectLst/>
                <a:latin typeface="Times New Roman" panose="02020603050405020304" pitchFamily="18" charset="0"/>
                <a:ea typeface="Times New Roman" panose="02020603050405020304" pitchFamily="18" charset="0"/>
              </a:rPr>
              <a:t>Labor trafficking and sex trafficking of U.S. citizens and foreign nationals persist.</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800" b="1" u="sng" dirty="0">
              <a:solidFill>
                <a:srgbClr val="000000"/>
              </a:solidFill>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19</a:t>
            </a:fld>
            <a:endParaRPr lang="en-US" dirty="0"/>
          </a:p>
        </p:txBody>
      </p:sp>
    </p:spTree>
    <p:extLst>
      <p:ext uri="{BB962C8B-B14F-4D97-AF65-F5344CB8AC3E}">
        <p14:creationId xmlns:p14="http://schemas.microsoft.com/office/powerpoint/2010/main" val="2563239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488668"/>
            <a:ext cx="2099603" cy="369332"/>
          </a:xfrm>
          <a:prstGeom prst="rect">
            <a:avLst/>
          </a:prstGeom>
          <a:noFill/>
        </p:spPr>
        <p:txBody>
          <a:bodyPr wrap="square">
            <a:spAutoFit/>
          </a:bodyPr>
          <a:lstStyle/>
          <a:p>
            <a:r>
              <a:rPr lang="en-US" sz="1800" dirty="0"/>
              <a:t>© 2023 Oregon FCE</a:t>
            </a:r>
          </a:p>
        </p:txBody>
      </p:sp>
      <p:sp>
        <p:nvSpPr>
          <p:cNvPr id="4" name="TextBox 3">
            <a:extLst>
              <a:ext uri="{FF2B5EF4-FFF2-40B4-BE49-F238E27FC236}">
                <a16:creationId xmlns:a16="http://schemas.microsoft.com/office/drawing/2014/main" id="{5E947EC4-9E6A-427A-9708-FB52A78D81C0}"/>
              </a:ext>
            </a:extLst>
          </p:cNvPr>
          <p:cNvSpPr txBox="1"/>
          <p:nvPr/>
        </p:nvSpPr>
        <p:spPr>
          <a:xfrm>
            <a:off x="609600" y="281288"/>
            <a:ext cx="10972800" cy="6247864"/>
          </a:xfrm>
          <a:prstGeom prst="rect">
            <a:avLst/>
          </a:prstGeom>
          <a:noFill/>
        </p:spPr>
        <p:txBody>
          <a:bodyPr wrap="square" rtlCol="0">
            <a:spAutoFit/>
          </a:bodyPr>
          <a:lstStyle/>
          <a:p>
            <a:pPr marL="0" marR="0">
              <a:spcBef>
                <a:spcPts val="0"/>
              </a:spcBef>
              <a:spcAft>
                <a:spcPts val="0"/>
              </a:spcAft>
            </a:pPr>
            <a:r>
              <a:rPr lang="en-US" sz="3600" b="1" u="sng"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Goals and Objectives</a:t>
            </a:r>
          </a:p>
          <a:p>
            <a:r>
              <a:rPr lang="en-US" sz="2800" dirty="0">
                <a:solidFill>
                  <a:srgbClr val="000000"/>
                </a:solidFill>
                <a:latin typeface="Calibri" panose="020F0502020204030204" pitchFamily="34" charset="0"/>
                <a:ea typeface="Times New Roman" panose="02020603050405020304" pitchFamily="18" charset="0"/>
                <a:cs typeface="Calibri" panose="020F0502020204030204" pitchFamily="34" charset="0"/>
              </a:rPr>
              <a:t>Participants will gain an understanding of: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2800" kern="1200" dirty="0">
                <a:solidFill>
                  <a:srgbClr val="000000"/>
                </a:solidFill>
                <a:effectLst/>
                <a:latin typeface="Calibri" panose="020F0502020204030204" pitchFamily="34" charset="0"/>
                <a:ea typeface="MS PGothic" panose="020B0600070205080204" pitchFamily="34" charset="-128"/>
                <a:cs typeface="Calibri" panose="020F0502020204030204" pitchFamily="34" charset="0"/>
              </a:rPr>
              <a:t>What is Human Trafficking?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2800" kern="1200" dirty="0">
                <a:solidFill>
                  <a:srgbClr val="000000"/>
                </a:solidFill>
                <a:effectLst/>
                <a:latin typeface="Calibri" panose="020F0502020204030204" pitchFamily="34" charset="0"/>
                <a:ea typeface="MS PGothic" panose="020B0600070205080204" pitchFamily="34" charset="-128"/>
                <a:cs typeface="Calibri" panose="020F0502020204030204" pitchFamily="34" charset="0"/>
              </a:rPr>
              <a:t>What is Forced Labor?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2800" kern="1200" dirty="0">
                <a:solidFill>
                  <a:srgbClr val="000000"/>
                </a:solidFill>
                <a:effectLst/>
                <a:latin typeface="Calibri" panose="020F0502020204030204" pitchFamily="34" charset="0"/>
                <a:ea typeface="MS PGothic" panose="020B0600070205080204" pitchFamily="34" charset="-128"/>
                <a:cs typeface="Calibri" panose="020F0502020204030204" pitchFamily="34" charset="0"/>
              </a:rPr>
              <a:t>What is the History of Human Trafficking?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2800" kern="1200" dirty="0">
                <a:solidFill>
                  <a:srgbClr val="000000"/>
                </a:solidFill>
                <a:effectLst/>
                <a:latin typeface="Calibri" panose="020F0502020204030204" pitchFamily="34" charset="0"/>
                <a:ea typeface="MS PGothic" panose="020B0600070205080204" pitchFamily="34" charset="-128"/>
                <a:cs typeface="Calibri" panose="020F0502020204030204" pitchFamily="34" charset="0"/>
              </a:rPr>
              <a:t>Why is there such a thing as Human Trafficking?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2800" kern="1200" dirty="0">
                <a:solidFill>
                  <a:srgbClr val="000000"/>
                </a:solidFill>
                <a:effectLst/>
                <a:latin typeface="Calibri" panose="020F0502020204030204" pitchFamily="34" charset="0"/>
                <a:ea typeface="MS PGothic" panose="020B0600070205080204" pitchFamily="34" charset="-128"/>
                <a:cs typeface="Calibri" panose="020F0502020204030204" pitchFamily="34" charset="0"/>
              </a:rPr>
              <a:t>Who is affected by Human Trafficking?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2800" kern="1200" dirty="0">
                <a:solidFill>
                  <a:srgbClr val="000000"/>
                </a:solidFill>
                <a:effectLst/>
                <a:latin typeface="Calibri" panose="020F0502020204030204" pitchFamily="34" charset="0"/>
                <a:ea typeface="MS PGothic" panose="020B0600070205080204" pitchFamily="34" charset="-128"/>
                <a:cs typeface="Calibri" panose="020F0502020204030204" pitchFamily="34" charset="0"/>
              </a:rPr>
              <a:t>How many people are affected by Human Trafficking?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2800" kern="1200" dirty="0">
                <a:solidFill>
                  <a:srgbClr val="000000"/>
                </a:solidFill>
                <a:effectLst/>
                <a:latin typeface="Calibri" panose="020F0502020204030204" pitchFamily="34" charset="0"/>
                <a:ea typeface="MS PGothic" panose="020B0600070205080204" pitchFamily="34" charset="-128"/>
                <a:cs typeface="Calibri" panose="020F0502020204030204" pitchFamily="34" charset="0"/>
              </a:rPr>
              <a:t>How does Human Trafficking affect each of us?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2800" kern="1200" dirty="0">
                <a:solidFill>
                  <a:srgbClr val="000000"/>
                </a:solidFill>
                <a:effectLst/>
                <a:latin typeface="Calibri" panose="020F0502020204030204" pitchFamily="34" charset="0"/>
                <a:ea typeface="MS PGothic" panose="020B0600070205080204" pitchFamily="34" charset="-128"/>
                <a:cs typeface="Calibri" panose="020F0502020204030204" pitchFamily="34" charset="0"/>
              </a:rPr>
              <a:t>What communication can happen during Human Trafficking?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2800" kern="1200" dirty="0">
                <a:solidFill>
                  <a:srgbClr val="000000"/>
                </a:solidFill>
                <a:effectLst/>
                <a:latin typeface="Calibri" panose="020F0502020204030204" pitchFamily="34" charset="0"/>
                <a:ea typeface="MS PGothic" panose="020B0600070205080204" pitchFamily="34" charset="-128"/>
                <a:cs typeface="Calibri" panose="020F0502020204030204" pitchFamily="34" charset="0"/>
              </a:rPr>
              <a:t>What can we do as individuals and communities to help prevent Human Trafficking?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2800" kern="1200" dirty="0">
                <a:solidFill>
                  <a:srgbClr val="000000"/>
                </a:solidFill>
                <a:effectLst/>
                <a:latin typeface="Calibri" panose="020F0502020204030204" pitchFamily="34" charset="0"/>
                <a:ea typeface="MS PGothic" panose="020B0600070205080204" pitchFamily="34" charset="-128"/>
                <a:cs typeface="Calibri" panose="020F0502020204030204" pitchFamily="34" charset="0"/>
              </a:rPr>
              <a:t>What are some great resources to learn more about Human Trafficking?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6190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125437" y="6407625"/>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67937"/>
            <a:ext cx="11554691" cy="6678751"/>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Calibri" panose="020F0502020204030204" pitchFamily="34" charset="0"/>
              </a:rPr>
              <a:t>Why is there such a thing as Human Trafficking?</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dirty="0">
                <a:latin typeface="Calibri" panose="020F0502020204030204" pitchFamily="34" charset="0"/>
                <a:ea typeface="Calibri" panose="020F0502020204030204" pitchFamily="34" charset="0"/>
                <a:cs typeface="Times New Roman" panose="02020603050405020304" pitchFamily="18" charset="0"/>
              </a:rPr>
              <a:t>L</a:t>
            </a:r>
            <a:r>
              <a:rPr lang="en-US" sz="2800" b="1" dirty="0">
                <a:effectLst/>
                <a:latin typeface="Calibri" panose="020F0502020204030204" pitchFamily="34" charset="0"/>
                <a:ea typeface="Calibri" panose="020F0502020204030204" pitchFamily="34" charset="0"/>
                <a:cs typeface="Times New Roman" panose="02020603050405020304" pitchFamily="18" charset="0"/>
              </a:rPr>
              <a:t>ow Risk</a:t>
            </a:r>
            <a:br>
              <a:rPr lang="en-US" sz="2800" dirty="0">
                <a:effectLst/>
                <a:latin typeface="Times New Roman" panose="02020603050405020304" pitchFamily="18" charset="0"/>
                <a:ea typeface="Times New Roman" panose="02020603050405020304" pitchFamily="18" charset="0"/>
              </a:rPr>
            </a:br>
            <a:r>
              <a:rPr lang="en-US" sz="2800" dirty="0">
                <a:effectLst/>
                <a:highlight>
                  <a:srgbClr val="FFFF00"/>
                </a:highlight>
                <a:latin typeface="Times New Roman" panose="02020603050405020304" pitchFamily="18" charset="0"/>
                <a:ea typeface="Times New Roman" panose="02020603050405020304" pitchFamily="18" charset="0"/>
              </a:rPr>
              <a:t>Human traffickers perceive there to be little risk or deterrence to affect their criminal operations. </a:t>
            </a:r>
            <a:r>
              <a:rPr lang="en-US" sz="2800" dirty="0">
                <a:effectLst/>
                <a:latin typeface="Times New Roman" panose="02020603050405020304" pitchFamily="18" charset="0"/>
                <a:ea typeface="Times New Roman" panose="02020603050405020304" pitchFamily="18" charset="0"/>
              </a:rPr>
              <a:t>While investigations, prosecutions, and penalties have increased throughout recent years, many </a:t>
            </a:r>
            <a:r>
              <a:rPr lang="en-US" sz="2800" b="1" dirty="0">
                <a:effectLst/>
                <a:latin typeface="Times New Roman" panose="02020603050405020304" pitchFamily="18" charset="0"/>
                <a:ea typeface="Times New Roman" panose="02020603050405020304" pitchFamily="18" charset="0"/>
              </a:rPr>
              <a:t>traffickers still believe the high profit margin to be worth the risk of detection</a:t>
            </a:r>
            <a:r>
              <a:rPr lang="en-US" sz="2800" dirty="0">
                <a:effectLst/>
                <a:latin typeface="Times New Roman" panose="02020603050405020304" pitchFamily="18" charset="0"/>
                <a:ea typeface="Times New Roman" panose="02020603050405020304" pitchFamily="18" charset="0"/>
              </a:rPr>
              <a:t>. </a:t>
            </a:r>
            <a:r>
              <a:rPr lang="en-US" sz="2800" b="1" dirty="0">
                <a:effectLst/>
                <a:latin typeface="Times New Roman" panose="02020603050405020304" pitchFamily="18" charset="0"/>
                <a:ea typeface="Times New Roman" panose="02020603050405020304" pitchFamily="18" charset="0"/>
              </a:rPr>
              <a:t>Factors that </a:t>
            </a:r>
          </a:p>
          <a:p>
            <a:pPr marL="0" marR="0">
              <a:spcBef>
                <a:spcPts val="0"/>
              </a:spcBef>
              <a:spcAft>
                <a:spcPts val="0"/>
              </a:spcAft>
            </a:pPr>
            <a:r>
              <a:rPr lang="en-US" sz="2800" b="1" dirty="0">
                <a:effectLst/>
                <a:latin typeface="Times New Roman" panose="02020603050405020304" pitchFamily="18" charset="0"/>
                <a:ea typeface="Times New Roman" panose="02020603050405020304" pitchFamily="18" charset="0"/>
              </a:rPr>
              <a:t>add to low risk include: </a:t>
            </a:r>
            <a:r>
              <a:rPr lang="en-US" sz="2800" b="1" dirty="0">
                <a:effectLst/>
                <a:highlight>
                  <a:srgbClr val="FFFF00"/>
                </a:highlight>
                <a:latin typeface="Times New Roman" panose="02020603050405020304" pitchFamily="18" charset="0"/>
                <a:ea typeface="Times New Roman" panose="02020603050405020304" pitchFamily="18" charset="0"/>
              </a:rPr>
              <a:t>lack of government and law </a:t>
            </a:r>
          </a:p>
          <a:p>
            <a:pPr marL="0" marR="0">
              <a:spcBef>
                <a:spcPts val="0"/>
              </a:spcBef>
              <a:spcAft>
                <a:spcPts val="0"/>
              </a:spcAft>
            </a:pPr>
            <a:r>
              <a:rPr lang="en-US" sz="2800" b="1" dirty="0">
                <a:effectLst/>
                <a:highlight>
                  <a:srgbClr val="FFFF00"/>
                </a:highlight>
                <a:latin typeface="Times New Roman" panose="02020603050405020304" pitchFamily="18" charset="0"/>
                <a:ea typeface="Times New Roman" panose="02020603050405020304" pitchFamily="18" charset="0"/>
              </a:rPr>
              <a:t>enforcement training, low community awareness, </a:t>
            </a:r>
          </a:p>
          <a:p>
            <a:pPr marL="0" marR="0">
              <a:spcBef>
                <a:spcPts val="0"/>
              </a:spcBef>
              <a:spcAft>
                <a:spcPts val="0"/>
              </a:spcAft>
            </a:pPr>
            <a:r>
              <a:rPr lang="en-US" sz="2800" b="1" dirty="0">
                <a:effectLst/>
                <a:highlight>
                  <a:srgbClr val="FFFF00"/>
                </a:highlight>
                <a:latin typeface="Times New Roman" panose="02020603050405020304" pitchFamily="18" charset="0"/>
                <a:ea typeface="Times New Roman" panose="02020603050405020304" pitchFamily="18" charset="0"/>
              </a:rPr>
              <a:t>ineffective or unused laws, lack of law enforcement </a:t>
            </a:r>
          </a:p>
          <a:p>
            <a:pPr marL="0" marR="0">
              <a:spcBef>
                <a:spcPts val="0"/>
              </a:spcBef>
              <a:spcAft>
                <a:spcPts val="0"/>
              </a:spcAft>
            </a:pPr>
            <a:r>
              <a:rPr lang="en-US" sz="2800" b="1" dirty="0">
                <a:effectLst/>
                <a:highlight>
                  <a:srgbClr val="FFFF00"/>
                </a:highlight>
                <a:latin typeface="Times New Roman" panose="02020603050405020304" pitchFamily="18" charset="0"/>
                <a:ea typeface="Times New Roman" panose="02020603050405020304" pitchFamily="18" charset="0"/>
              </a:rPr>
              <a:t>investigation, scarce resources for victim recovery </a:t>
            </a:r>
          </a:p>
          <a:p>
            <a:pPr marL="0" marR="0">
              <a:spcBef>
                <a:spcPts val="0"/>
              </a:spcBef>
              <a:spcAft>
                <a:spcPts val="0"/>
              </a:spcAft>
            </a:pPr>
            <a:r>
              <a:rPr lang="en-US" sz="2800" b="1" dirty="0">
                <a:effectLst/>
                <a:highlight>
                  <a:srgbClr val="FFFF00"/>
                </a:highlight>
                <a:latin typeface="Times New Roman" panose="02020603050405020304" pitchFamily="18" charset="0"/>
                <a:ea typeface="Times New Roman" panose="02020603050405020304" pitchFamily="18" charset="0"/>
              </a:rPr>
              <a:t>services, and social blaming of victims</a:t>
            </a:r>
            <a:r>
              <a:rPr lang="en-US" sz="2800" b="1" dirty="0">
                <a:effectLst/>
                <a:latin typeface="Times New Roman" panose="02020603050405020304" pitchFamily="18" charset="0"/>
                <a:ea typeface="Times New Roman" panose="02020603050405020304" pitchFamily="18" charset="0"/>
              </a:rPr>
              <a:t>.</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800" b="1" u="sng" dirty="0">
              <a:solidFill>
                <a:srgbClr val="000000"/>
              </a:solidFill>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20</a:t>
            </a:fld>
            <a:endParaRPr lang="en-US" dirty="0"/>
          </a:p>
        </p:txBody>
      </p:sp>
      <p:pic>
        <p:nvPicPr>
          <p:cNvPr id="4" name="Picture 3" descr="A black stamp with text&#10;&#10;Description automatically generated">
            <a:extLst>
              <a:ext uri="{FF2B5EF4-FFF2-40B4-BE49-F238E27FC236}">
                <a16:creationId xmlns:a16="http://schemas.microsoft.com/office/drawing/2014/main" id="{2350197A-5472-C431-339E-A2701FD78E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5250" y="3154038"/>
            <a:ext cx="3268471" cy="3268471"/>
          </a:xfrm>
          <a:prstGeom prst="rect">
            <a:avLst/>
          </a:prstGeom>
        </p:spPr>
      </p:pic>
    </p:spTree>
    <p:extLst>
      <p:ext uri="{BB962C8B-B14F-4D97-AF65-F5344CB8AC3E}">
        <p14:creationId xmlns:p14="http://schemas.microsoft.com/office/powerpoint/2010/main" val="25222745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88232" y="6352143"/>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67937"/>
            <a:ext cx="11554691" cy="5940088"/>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Calibri" panose="020F0502020204030204" pitchFamily="34" charset="0"/>
              </a:rPr>
              <a:t>Why is there such a thing as Human Trafficking?</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High Profits</a:t>
            </a: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When individuals are willing to buy commercial sex, they create a market and make it profitable for traffickers to sexually exploit children and adults</a:t>
            </a:r>
            <a:r>
              <a:rPr lang="en-US" sz="2800" dirty="0">
                <a:effectLst/>
                <a:latin typeface="Calibri" panose="020F0502020204030204" pitchFamily="34" charset="0"/>
                <a:ea typeface="Calibri" panose="020F0502020204030204" pitchFamily="34" charset="0"/>
                <a:cs typeface="Times New Roman" panose="02020603050405020304" pitchFamily="18" charset="0"/>
              </a:rPr>
              <a:t>. When consumers are willing to buy goods and services from industries that rely on forced labor, they create a profit incentive for labor traffickers to maximize revenue with minimal production costs.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Left unchecked, human trafficking will continue</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to flourish in environments where traffickers can</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reap substantial monetary gains with relatively </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low risk of getting caught or losing profits.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800" b="1" u="sng" dirty="0">
              <a:solidFill>
                <a:srgbClr val="000000"/>
              </a:solidFill>
              <a:latin typeface="Times New Roman" panose="02020603050405020304" pitchFamily="18" charset="0"/>
              <a:ea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21</a:t>
            </a:fld>
            <a:endParaRPr lang="en-US" dirty="0"/>
          </a:p>
        </p:txBody>
      </p:sp>
      <p:pic>
        <p:nvPicPr>
          <p:cNvPr id="6" name="Picture 5" descr="A group of green bags with dollar signs&#10;&#10;Description automatically generated">
            <a:extLst>
              <a:ext uri="{FF2B5EF4-FFF2-40B4-BE49-F238E27FC236}">
                <a16:creationId xmlns:a16="http://schemas.microsoft.com/office/drawing/2014/main" id="{306A1298-254C-E6C7-39F5-101DCD2DBF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5484" y="3314641"/>
            <a:ext cx="4212788" cy="2698231"/>
          </a:xfrm>
          <a:prstGeom prst="rect">
            <a:avLst/>
          </a:prstGeom>
        </p:spPr>
      </p:pic>
    </p:spTree>
    <p:extLst>
      <p:ext uri="{BB962C8B-B14F-4D97-AF65-F5344CB8AC3E}">
        <p14:creationId xmlns:p14="http://schemas.microsoft.com/office/powerpoint/2010/main" val="3110575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110197" y="6413738"/>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287858"/>
            <a:ext cx="11554691" cy="5940088"/>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Who is affected by Human Trafficking?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Victims of Human Trafficking</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Human trafficking victims can be of any age, race, ethnicity, sex, gender identity, sexual orientation, nationality, immigration status, cultural background, religion, socio-economic class, and education attainment level. </a:t>
            </a:r>
            <a:r>
              <a:rPr lang="en-US" sz="2800" dirty="0">
                <a:effectLst/>
                <a:latin typeface="Calibri" panose="020F0502020204030204" pitchFamily="34" charset="0"/>
                <a:ea typeface="Calibri" panose="020F0502020204030204" pitchFamily="34" charset="0"/>
                <a:cs typeface="Times New Roman" panose="02020603050405020304" pitchFamily="18" charset="0"/>
              </a:rPr>
              <a:t>In the United States, individuals vulnerable to human trafficking include children in the child welfare and juvenile justice systems, including foster care; runaway and homeless youth; unaccompanied foreign national children without lawful immigration status; (cont.)</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800" b="1" u="sng" dirty="0">
              <a:solidFill>
                <a:srgbClr val="000000"/>
              </a:solidFill>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22</a:t>
            </a:fld>
            <a:endParaRPr lang="en-US" dirty="0"/>
          </a:p>
        </p:txBody>
      </p:sp>
    </p:spTree>
    <p:extLst>
      <p:ext uri="{BB962C8B-B14F-4D97-AF65-F5344CB8AC3E}">
        <p14:creationId xmlns:p14="http://schemas.microsoft.com/office/powerpoint/2010/main" val="7583042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186397" y="6474167"/>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287858"/>
            <a:ext cx="11554691" cy="6370975"/>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Who is affected by Human Trafficking?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Victims of Human Trafficking</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(cont.) individuals seeking asylum; American Indians and Alaska Natives, particularly women and girls; individuals with substance use issues; racial or ethnic minorities; migrant laborers, including undocumented workers and participants in visa programs for temporary workers; foreign national domestic workers in diplomatic households; persons with limited English proficiency; persons with disabilities; LGBTQI+ individuals; and victims of intimate partner violence or other forms of domestic violence.</a:t>
            </a:r>
          </a:p>
          <a:p>
            <a:pPr marL="0" marR="0">
              <a:spcBef>
                <a:spcPts val="0"/>
              </a:spcBef>
              <a:spcAft>
                <a:spcPts val="0"/>
              </a:spcAft>
            </a:pP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800" b="1" u="sng" dirty="0">
              <a:solidFill>
                <a:srgbClr val="000000"/>
              </a:solidFill>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23</a:t>
            </a:fld>
            <a:endParaRPr lang="en-US" dirty="0"/>
          </a:p>
        </p:txBody>
      </p:sp>
    </p:spTree>
    <p:extLst>
      <p:ext uri="{BB962C8B-B14F-4D97-AF65-F5344CB8AC3E}">
        <p14:creationId xmlns:p14="http://schemas.microsoft.com/office/powerpoint/2010/main" val="1741702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354246"/>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67937"/>
            <a:ext cx="11554691" cy="5324535"/>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Calibri" panose="020F0502020204030204" pitchFamily="34" charset="0"/>
              </a:rPr>
              <a:t>How many people are affected by Human Trafficking?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spc="-20" dirty="0">
                <a:solidFill>
                  <a:srgbClr val="333333"/>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Human trafficking, also called trafficking in persons, has no place in our world. </a:t>
            </a:r>
            <a:r>
              <a:rPr lang="en-US" sz="2800" spc="-2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As both a grave crime and a human rights abuse, it compromises national and economic security, undermines the rule of law, and harms the well-being of individuals and communities everywhere.  It is a crime of exploitation.  </a:t>
            </a:r>
            <a:r>
              <a:rPr lang="en-US" sz="2800" spc="-20" dirty="0">
                <a:solidFill>
                  <a:srgbClr val="333333"/>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Traffickers profit at the expense of their victims by compelling them to perform labor or to engage in commercial sex in every region of the United States and around the world. </a:t>
            </a:r>
            <a:r>
              <a:rPr lang="en-US" sz="2800" spc="-2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With an estimated </a:t>
            </a:r>
            <a:r>
              <a:rPr lang="en-US" sz="2800" b="1" spc="-20" dirty="0">
                <a:solidFill>
                  <a:srgbClr val="333333"/>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27.6 million victims </a:t>
            </a:r>
            <a:r>
              <a:rPr lang="en-US" sz="2800" spc="-20" dirty="0">
                <a:solidFill>
                  <a:srgbClr val="333333"/>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worldwide at any given time</a:t>
            </a:r>
            <a:r>
              <a:rPr lang="en-US" sz="2800" spc="-2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 human traffickers’ prey on people of all ages, backgrounds, and nationalities, exploiting them for their own </a:t>
            </a:r>
            <a:r>
              <a:rPr lang="en-US" sz="2800" spc="-20">
                <a:solidFill>
                  <a:srgbClr val="333333"/>
                </a:solidFill>
                <a:effectLst/>
                <a:latin typeface="Calibri" panose="020F0502020204030204" pitchFamily="34" charset="0"/>
                <a:ea typeface="Calibri" panose="020F0502020204030204" pitchFamily="34" charset="0"/>
                <a:cs typeface="Calibri" panose="020F0502020204030204" pitchFamily="34" charset="0"/>
              </a:rPr>
              <a:t>profit.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30671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356350"/>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67937"/>
            <a:ext cx="11554691" cy="6494085"/>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How Many Victims of Human Trafficking Are There?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International Labor Organization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The International Labor Organization (ILO) and the Walk Free Foundation, in partnership with the International Organization for Migration (IOM), released </a:t>
            </a:r>
            <a:r>
              <a:rPr lang="en-US" sz="2800" b="1" dirty="0">
                <a:effectLst/>
                <a:latin typeface="Times New Roman" panose="02020603050405020304" pitchFamily="18" charset="0"/>
                <a:ea typeface="Times New Roman" panose="02020603050405020304" pitchFamily="18" charset="0"/>
              </a:rPr>
              <a:t>Global Estimates of Modern Slavery </a:t>
            </a:r>
            <a:r>
              <a:rPr lang="en-US" sz="2800" dirty="0">
                <a:effectLst/>
                <a:latin typeface="Times New Roman" panose="02020603050405020304" pitchFamily="18" charset="0"/>
                <a:ea typeface="Times New Roman" panose="02020603050405020304" pitchFamily="18" charset="0"/>
              </a:rPr>
              <a:t> in September 2022. This report estimates that, at any given</a:t>
            </a: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 time in 2021, approximately </a:t>
            </a:r>
          </a:p>
          <a:p>
            <a:pPr marL="0" marR="0">
              <a:spcBef>
                <a:spcPts val="0"/>
              </a:spcBef>
              <a:spcAft>
                <a:spcPts val="0"/>
              </a:spcAft>
            </a:pPr>
            <a:r>
              <a:rPr lang="en-US" sz="2800" dirty="0">
                <a:effectLst/>
                <a:highlight>
                  <a:srgbClr val="FFFF00"/>
                </a:highlight>
                <a:latin typeface="Times New Roman" panose="02020603050405020304" pitchFamily="18" charset="0"/>
                <a:ea typeface="Times New Roman" panose="02020603050405020304" pitchFamily="18" charset="0"/>
              </a:rPr>
              <a:t>27.6 million people were in </a:t>
            </a:r>
          </a:p>
          <a:p>
            <a:pPr marL="0" marR="0">
              <a:spcBef>
                <a:spcPts val="0"/>
              </a:spcBef>
              <a:spcAft>
                <a:spcPts val="0"/>
              </a:spcAft>
            </a:pPr>
            <a:r>
              <a:rPr lang="en-US" sz="2800" dirty="0">
                <a:effectLst/>
                <a:highlight>
                  <a:srgbClr val="FFFF00"/>
                </a:highlight>
                <a:latin typeface="Times New Roman" panose="02020603050405020304" pitchFamily="18" charset="0"/>
                <a:ea typeface="Times New Roman" panose="02020603050405020304" pitchFamily="18" charset="0"/>
              </a:rPr>
              <a:t>forced labor. </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800" b="1" u="sng" dirty="0">
              <a:solidFill>
                <a:srgbClr val="000000"/>
              </a:solidFill>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25</a:t>
            </a:fld>
            <a:endParaRPr lang="en-US" dirty="0"/>
          </a:p>
        </p:txBody>
      </p:sp>
      <p:pic>
        <p:nvPicPr>
          <p:cNvPr id="4" name="Picture 3" descr="A large group of people&#10;&#10;Description automatically generated">
            <a:extLst>
              <a:ext uri="{FF2B5EF4-FFF2-40B4-BE49-F238E27FC236}">
                <a16:creationId xmlns:a16="http://schemas.microsoft.com/office/drawing/2014/main" id="{37E74048-0F05-DF8B-B34F-874181367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69970" y="3314859"/>
            <a:ext cx="5881260" cy="2977831"/>
          </a:xfrm>
          <a:prstGeom prst="rect">
            <a:avLst/>
          </a:prstGeom>
        </p:spPr>
      </p:pic>
    </p:spTree>
    <p:extLst>
      <p:ext uri="{BB962C8B-B14F-4D97-AF65-F5344CB8AC3E}">
        <p14:creationId xmlns:p14="http://schemas.microsoft.com/office/powerpoint/2010/main" val="2633365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356350"/>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67937"/>
            <a:ext cx="11554691" cy="6063198"/>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How Many Victims of Human Trafficking Are There?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International </a:t>
            </a:r>
            <a:r>
              <a:rPr lang="en-US" sz="2800" b="1" dirty="0" err="1">
                <a:effectLst/>
                <a:latin typeface="Calibri" panose="020F0502020204030204" pitchFamily="34" charset="0"/>
                <a:ea typeface="Calibri" panose="020F0502020204030204" pitchFamily="34" charset="0"/>
                <a:cs typeface="Times New Roman" panose="02020603050405020304" pitchFamily="18" charset="0"/>
              </a:rPr>
              <a:t>Labour</a:t>
            </a:r>
            <a:r>
              <a:rPr lang="en-US" sz="2800" b="1" dirty="0">
                <a:effectLst/>
                <a:latin typeface="Calibri" panose="020F0502020204030204" pitchFamily="34" charset="0"/>
                <a:ea typeface="Calibri" panose="020F0502020204030204" pitchFamily="34" charset="0"/>
                <a:cs typeface="Times New Roman" panose="02020603050405020304" pitchFamily="18" charset="0"/>
              </a:rPr>
              <a:t> Organization (Cont.)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Of these, “</a:t>
            </a:r>
            <a:r>
              <a:rPr lang="en-US" sz="2800" dirty="0">
                <a:effectLst/>
                <a:highlight>
                  <a:srgbClr val="FFFF00"/>
                </a:highlight>
                <a:latin typeface="Times New Roman" panose="02020603050405020304" pitchFamily="18" charset="0"/>
                <a:ea typeface="Times New Roman" panose="02020603050405020304" pitchFamily="18" charset="0"/>
              </a:rPr>
              <a:t>17.3 million </a:t>
            </a:r>
            <a:r>
              <a:rPr lang="en-US" sz="2800" dirty="0">
                <a:effectLst/>
                <a:latin typeface="Times New Roman" panose="02020603050405020304" pitchFamily="18" charset="0"/>
                <a:ea typeface="Times New Roman" panose="02020603050405020304" pitchFamily="18" charset="0"/>
              </a:rPr>
              <a:t>are exploited in the private sector</a:t>
            </a:r>
            <a:r>
              <a:rPr lang="en-US" sz="2800" dirty="0">
                <a:effectLst/>
                <a:highlight>
                  <a:srgbClr val="FFFF00"/>
                </a:highlight>
                <a:latin typeface="Times New Roman" panose="02020603050405020304" pitchFamily="18" charset="0"/>
                <a:ea typeface="Times New Roman" panose="02020603050405020304" pitchFamily="18" charset="0"/>
              </a:rPr>
              <a:t>, 6.3 million </a:t>
            </a:r>
            <a:r>
              <a:rPr lang="en-US" sz="2800" dirty="0">
                <a:effectLst/>
                <a:latin typeface="Times New Roman" panose="02020603050405020304" pitchFamily="18" charset="0"/>
                <a:ea typeface="Times New Roman" panose="02020603050405020304" pitchFamily="18" charset="0"/>
              </a:rPr>
              <a:t>in forced commercial sexual exploitation, and </a:t>
            </a:r>
            <a:r>
              <a:rPr lang="en-US" sz="2800" dirty="0">
                <a:effectLst/>
                <a:highlight>
                  <a:srgbClr val="FFFF00"/>
                </a:highlight>
                <a:latin typeface="Times New Roman" panose="02020603050405020304" pitchFamily="18" charset="0"/>
                <a:ea typeface="Times New Roman" panose="02020603050405020304" pitchFamily="18" charset="0"/>
              </a:rPr>
              <a:t>3.9 million </a:t>
            </a:r>
            <a:r>
              <a:rPr lang="en-US" sz="2800" dirty="0">
                <a:effectLst/>
                <a:latin typeface="Times New Roman" panose="02020603050405020304" pitchFamily="18" charset="0"/>
                <a:ea typeface="Times New Roman" panose="02020603050405020304" pitchFamily="18" charset="0"/>
              </a:rPr>
              <a:t>in forced labor imposed by state.” The definition of forced labor used in this report is based on ILO Forced </a:t>
            </a:r>
            <a:r>
              <a:rPr lang="en-US" sz="2800" dirty="0" err="1">
                <a:effectLst/>
                <a:latin typeface="Times New Roman" panose="02020603050405020304" pitchFamily="18" charset="0"/>
                <a:ea typeface="Times New Roman" panose="02020603050405020304" pitchFamily="18" charset="0"/>
              </a:rPr>
              <a:t>Labour</a:t>
            </a:r>
            <a:r>
              <a:rPr lang="en-US" sz="2800" dirty="0">
                <a:effectLst/>
                <a:latin typeface="Times New Roman" panose="02020603050405020304" pitchFamily="18" charset="0"/>
                <a:ea typeface="Times New Roman" panose="02020603050405020304" pitchFamily="18" charset="0"/>
              </a:rPr>
              <a:t> Convention, 1930 (No. 29), which states in Article 2.1 that forced labor is “all work or service which is exacted from any person under the menace of any penalty and for which the said person has not offered himself voluntarily.”</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800" b="1" u="sng" dirty="0">
              <a:solidFill>
                <a:srgbClr val="000000"/>
              </a:solidFill>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2800" b="1" u="sng" dirty="0">
              <a:solidFill>
                <a:srgbClr val="000000"/>
              </a:solidFill>
              <a:effectLst/>
              <a:latin typeface="Times New Roman" panose="02020603050405020304" pitchFamily="18" charset="0"/>
              <a:ea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26</a:t>
            </a:fld>
            <a:endParaRPr lang="en-US" dirty="0"/>
          </a:p>
        </p:txBody>
      </p:sp>
    </p:spTree>
    <p:extLst>
      <p:ext uri="{BB962C8B-B14F-4D97-AF65-F5344CB8AC3E}">
        <p14:creationId xmlns:p14="http://schemas.microsoft.com/office/powerpoint/2010/main" val="38875868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318654" y="6320731"/>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67937"/>
            <a:ext cx="11554691" cy="5755422"/>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How Many Victims of Human Trafficking Are There?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International </a:t>
            </a:r>
            <a:r>
              <a:rPr lang="en-US" sz="2800" b="1" dirty="0" err="1">
                <a:effectLst/>
                <a:latin typeface="Calibri" panose="020F0502020204030204" pitchFamily="34" charset="0"/>
                <a:ea typeface="Calibri" panose="020F0502020204030204" pitchFamily="34" charset="0"/>
                <a:cs typeface="Times New Roman" panose="02020603050405020304" pitchFamily="18" charset="0"/>
              </a:rPr>
              <a:t>Labour</a:t>
            </a:r>
            <a:r>
              <a:rPr lang="en-US" sz="2800" b="1" dirty="0">
                <a:effectLst/>
                <a:latin typeface="Calibri" panose="020F0502020204030204" pitchFamily="34" charset="0"/>
                <a:ea typeface="Calibri" panose="020F0502020204030204" pitchFamily="34" charset="0"/>
                <a:cs typeface="Times New Roman" panose="02020603050405020304" pitchFamily="18" charset="0"/>
              </a:rPr>
              <a:t> Organization (Cont.)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This report also estimates that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49.6 million people were in “modern slavery” at any given time in 2021</a:t>
            </a:r>
            <a:r>
              <a:rPr lang="en-US" sz="2800" dirty="0">
                <a:effectLst/>
                <a:latin typeface="Calibri" panose="020F0502020204030204" pitchFamily="34" charset="0"/>
                <a:ea typeface="Calibri" panose="020F0502020204030204" pitchFamily="34" charset="0"/>
                <a:cs typeface="Times New Roman" panose="02020603050405020304" pitchFamily="18" charset="0"/>
              </a:rPr>
              <a:t>, but this figure includes both the estimate for forced labor and an estimate for forced marriage. Consistent with current implementation of U.S. law, it is recommended to use only the 27.6 million estimates when referring to human trafficking. While some instances of forced marriage may meet the international or U.S. legal definition of human trafficking, not all cases do.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Note further that the term “modern slavery” is not defined in international or U.S. law.</a:t>
            </a:r>
            <a:endParaRPr lang="en-US" sz="20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800" b="1" u="sng"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244344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160888" y="6354246"/>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67937"/>
            <a:ext cx="11554691" cy="6186309"/>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How Many Victims of Human Trafficking Are There?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International Labor Organization (Cont.)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In addition, the National Human Trafficking Hotline provides on its website data sets on the issue of </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human trafficking in the </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United States. These data sets are </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based on aggregated information </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learned through phone calls, emails, </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online tips, and texts the hotline </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receives and should not be confused </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with prevalence studies or closed-out </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confirmed cases.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28</a:t>
            </a:fld>
            <a:endParaRPr lang="en-US" dirty="0"/>
          </a:p>
        </p:txBody>
      </p:sp>
      <p:pic>
        <p:nvPicPr>
          <p:cNvPr id="4" name="Picture 3" descr="A blue and white sign with white text&#10;&#10;Description automatically generated">
            <a:extLst>
              <a:ext uri="{FF2B5EF4-FFF2-40B4-BE49-F238E27FC236}">
                <a16:creationId xmlns:a16="http://schemas.microsoft.com/office/drawing/2014/main" id="{8059A422-BCED-ED7C-4790-CF667F1870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01398" y="2483378"/>
            <a:ext cx="6129713" cy="3432513"/>
          </a:xfrm>
          <a:prstGeom prst="rect">
            <a:avLst/>
          </a:prstGeom>
        </p:spPr>
      </p:pic>
    </p:spTree>
    <p:extLst>
      <p:ext uri="{BB962C8B-B14F-4D97-AF65-F5344CB8AC3E}">
        <p14:creationId xmlns:p14="http://schemas.microsoft.com/office/powerpoint/2010/main" val="39599847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352143"/>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67937"/>
            <a:ext cx="11554691" cy="4462760"/>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How Many Victims of Human Trafficking Are There?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International </a:t>
            </a:r>
            <a:r>
              <a:rPr lang="en-US" sz="2800" b="1" dirty="0" err="1">
                <a:effectLst/>
                <a:latin typeface="Calibri" panose="020F0502020204030204" pitchFamily="34" charset="0"/>
                <a:ea typeface="Calibri" panose="020F0502020204030204" pitchFamily="34" charset="0"/>
                <a:cs typeface="Times New Roman" panose="02020603050405020304" pitchFamily="18" charset="0"/>
              </a:rPr>
              <a:t>Labour</a:t>
            </a:r>
            <a:r>
              <a:rPr lang="en-US" sz="2800" b="1" dirty="0">
                <a:effectLst/>
                <a:latin typeface="Calibri" panose="020F0502020204030204" pitchFamily="34" charset="0"/>
                <a:ea typeface="Calibri" panose="020F0502020204030204" pitchFamily="34" charset="0"/>
                <a:cs typeface="Times New Roman" panose="02020603050405020304" pitchFamily="18" charset="0"/>
              </a:rPr>
              <a:t> Organization (Cont.)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Note that the hotline receives several types of calls in addition to those about human trafficking cases.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 hotline does not verify the accuracy of information reported, but it determines on a case-by-case basis whether the information should be passed on </a:t>
            </a:r>
            <a:r>
              <a:rPr lang="en-US" sz="2800" dirty="0">
                <a:effectLst/>
                <a:latin typeface="Calibri" panose="020F0502020204030204" pitchFamily="34" charset="0"/>
                <a:ea typeface="Calibri" panose="020F0502020204030204" pitchFamily="34" charset="0"/>
                <a:cs typeface="Times New Roman" panose="02020603050405020304" pitchFamily="18" charset="0"/>
              </a:rPr>
              <a:t>to an appropriate local, state, or federal investigative and/or service agency equipped to investigate the tip and/or respond to the needs of the potential victim.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29</a:t>
            </a:fld>
            <a:endParaRPr lang="en-US" dirty="0"/>
          </a:p>
        </p:txBody>
      </p:sp>
    </p:spTree>
    <p:extLst>
      <p:ext uri="{BB962C8B-B14F-4D97-AF65-F5344CB8AC3E}">
        <p14:creationId xmlns:p14="http://schemas.microsoft.com/office/powerpoint/2010/main" val="3673948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481173"/>
            <a:ext cx="2099603" cy="369332"/>
          </a:xfrm>
          <a:prstGeom prst="rect">
            <a:avLst/>
          </a:prstGeom>
          <a:noFill/>
        </p:spPr>
        <p:txBody>
          <a:bodyPr wrap="square">
            <a:spAutoFit/>
          </a:bodyPr>
          <a:lstStyle/>
          <a:p>
            <a:r>
              <a:rPr lang="en-US" sz="1800" dirty="0"/>
              <a:t>© 2023 Oregon FCE</a:t>
            </a:r>
          </a:p>
        </p:txBody>
      </p:sp>
      <p:sp>
        <p:nvSpPr>
          <p:cNvPr id="4" name="TextBox 3">
            <a:extLst>
              <a:ext uri="{FF2B5EF4-FFF2-40B4-BE49-F238E27FC236}">
                <a16:creationId xmlns:a16="http://schemas.microsoft.com/office/drawing/2014/main" id="{5E947EC4-9E6A-427A-9708-FB52A78D81C0}"/>
              </a:ext>
            </a:extLst>
          </p:cNvPr>
          <p:cNvSpPr txBox="1"/>
          <p:nvPr/>
        </p:nvSpPr>
        <p:spPr>
          <a:xfrm rot="20587753">
            <a:off x="649619" y="1859338"/>
            <a:ext cx="10474036" cy="3139321"/>
          </a:xfrm>
          <a:prstGeom prst="rect">
            <a:avLst/>
          </a:prstGeom>
          <a:noFill/>
        </p:spPr>
        <p:txBody>
          <a:bodyPr wrap="square" rtlCol="0">
            <a:spAutoFit/>
          </a:bodyPr>
          <a:lstStyle/>
          <a:p>
            <a:pPr marL="0" marR="0" algn="ctr">
              <a:spcBef>
                <a:spcPts val="0"/>
              </a:spcBef>
              <a:spcAft>
                <a:spcPts val="0"/>
              </a:spcAft>
            </a:pPr>
            <a:r>
              <a:rPr lang="en-US" sz="5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Hand Out 1 - Quiz Time ***</a:t>
            </a:r>
          </a:p>
          <a:p>
            <a:pPr marL="0" marR="0" algn="ctr">
              <a:spcBef>
                <a:spcPts val="0"/>
              </a:spcBef>
              <a:spcAft>
                <a:spcPts val="0"/>
              </a:spcAft>
            </a:pPr>
            <a:r>
              <a:rPr lang="en-US" sz="7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What Do You Know About Human Trafficking?</a:t>
            </a:r>
            <a:endParaRPr lang="en-US" sz="72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B8B8C7D3-266C-D66A-5BB9-03B6BC10482B}"/>
              </a:ext>
            </a:extLst>
          </p:cNvPr>
          <p:cNvSpPr>
            <a:spLocks noGrp="1"/>
          </p:cNvSpPr>
          <p:nvPr>
            <p:ph type="sldNum" sz="quarter" idx="12"/>
          </p:nvPr>
        </p:nvSpPr>
        <p:spPr/>
        <p:txBody>
          <a:bodyPr/>
          <a:lstStyle/>
          <a:p>
            <a:fld id="{719FBF89-BA9D-4632-9414-FEBB44EC9FA7}" type="slidenum">
              <a:rPr lang="en-US" smtClean="0"/>
              <a:t>3</a:t>
            </a:fld>
            <a:endParaRPr lang="en-US"/>
          </a:p>
        </p:txBody>
      </p:sp>
    </p:spTree>
    <p:extLst>
      <p:ext uri="{BB962C8B-B14F-4D97-AF65-F5344CB8AC3E}">
        <p14:creationId xmlns:p14="http://schemas.microsoft.com/office/powerpoint/2010/main" val="3713040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383258"/>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67937"/>
            <a:ext cx="11554691" cy="5139869"/>
          </a:xfrm>
          <a:prstGeom prst="rect">
            <a:avLst/>
          </a:prstGeom>
          <a:noFill/>
        </p:spPr>
        <p:txBody>
          <a:bodyPr wrap="square" rtlCol="0">
            <a:spAutoFit/>
          </a:bodyPr>
          <a:lstStyle/>
          <a:p>
            <a:pPr marL="0" marR="0" algn="ctr">
              <a:spcBef>
                <a:spcPts val="0"/>
              </a:spcBef>
              <a:spcAft>
                <a:spcPts val="0"/>
              </a:spcAft>
            </a:pPr>
            <a:r>
              <a:rPr lang="en-US" sz="4400" b="1" dirty="0">
                <a:effectLst/>
                <a:latin typeface="Times New Roman" panose="02020603050405020304" pitchFamily="18" charset="0"/>
                <a:ea typeface="Times New Roman" panose="02020603050405020304" pitchFamily="18" charset="0"/>
              </a:rPr>
              <a:t>Alarming Numbers and Facts About Human Trafficking </a:t>
            </a:r>
          </a:p>
          <a:p>
            <a:pPr marL="0" marR="0" algn="ctr">
              <a:spcBef>
                <a:spcPts val="0"/>
              </a:spcBef>
              <a:spcAft>
                <a:spcPts val="0"/>
              </a:spcAft>
            </a:pPr>
            <a:endParaRPr lang="en-US" sz="4400" b="1" dirty="0">
              <a:solidFill>
                <a:srgbClr val="202124"/>
              </a:solidFill>
              <a:latin typeface="Times New Roman" panose="02020603050405020304" pitchFamily="18" charset="0"/>
              <a:ea typeface="Calibri" panose="020F0502020204030204" pitchFamily="34" charset="0"/>
              <a:cs typeface="Calibri" panose="020F0502020204030204" pitchFamily="34" charset="0"/>
            </a:endParaRP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Calibri" panose="020F0502020204030204" pitchFamily="34" charset="0"/>
              </a:rPr>
              <a:t>What are the top 5 states of human trafficking?</a:t>
            </a:r>
            <a:r>
              <a:rPr lang="en-US" sz="2800" dirty="0">
                <a:effectLst/>
                <a:latin typeface="Calibri" panose="020F0502020204030204" pitchFamily="34" charset="0"/>
                <a:ea typeface="Calibri" panose="020F0502020204030204" pitchFamily="34" charset="0"/>
                <a:cs typeface="Calibri" panose="020F0502020204030204" pitchFamily="34" charset="0"/>
              </a:rPr>
              <a:t> These numbers do, however, give policy makers, service providers, and law</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Calibri" panose="020F0502020204030204" pitchFamily="34" charset="0"/>
              </a:rPr>
              <a:t> enforcement a snapshot of the issue. </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Calibri" panose="020F0502020204030204" pitchFamily="34" charset="0"/>
              </a:rPr>
              <a:t>Comparatively, the </a:t>
            </a:r>
            <a:r>
              <a:rPr lang="en-US" sz="2800" b="1" dirty="0">
                <a:effectLst/>
                <a:latin typeface="Calibri" panose="020F0502020204030204" pitchFamily="34" charset="0"/>
                <a:ea typeface="Calibri" panose="020F0502020204030204" pitchFamily="34" charset="0"/>
                <a:cs typeface="Calibri" panose="020F0502020204030204" pitchFamily="34" charset="0"/>
              </a:rPr>
              <a:t>top five states in </a:t>
            </a: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Calibri" panose="020F0502020204030204" pitchFamily="34" charset="0"/>
              </a:rPr>
              <a:t>the country with the highest human </a:t>
            </a: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Calibri" panose="020F0502020204030204" pitchFamily="34" charset="0"/>
              </a:rPr>
              <a:t>trafficking case counts are </a:t>
            </a:r>
            <a:r>
              <a:rPr lang="en-US" sz="2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California, </a:t>
            </a: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Texas, Florida, Michigan, and Ohio.(</a:t>
            </a:r>
            <a:r>
              <a:rPr lang="en-US" sz="2800" dirty="0">
                <a:effectLst/>
                <a:latin typeface="Calibri" panose="020F0502020204030204" pitchFamily="34" charset="0"/>
                <a:ea typeface="Times New Roman" panose="02020603050405020304" pitchFamily="18" charset="0"/>
                <a:cs typeface="Calibri" panose="020F0502020204030204" pitchFamily="34" charset="0"/>
              </a:rPr>
              <a:t>Dec 21, 2022)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30</a:t>
            </a:fld>
            <a:endParaRPr lang="en-US" dirty="0"/>
          </a:p>
        </p:txBody>
      </p:sp>
      <p:pic>
        <p:nvPicPr>
          <p:cNvPr id="7" name="Picture 6" descr="A green outline of a state&#10;&#10;Description automatically generated">
            <a:extLst>
              <a:ext uri="{FF2B5EF4-FFF2-40B4-BE49-F238E27FC236}">
                <a16:creationId xmlns:a16="http://schemas.microsoft.com/office/drawing/2014/main" id="{53BC690F-A9A1-4967-3901-8D8D9D29E6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62361" y="2737871"/>
            <a:ext cx="3549726" cy="3233438"/>
          </a:xfrm>
          <a:prstGeom prst="rect">
            <a:avLst/>
          </a:prstGeom>
        </p:spPr>
      </p:pic>
    </p:spTree>
    <p:extLst>
      <p:ext uri="{BB962C8B-B14F-4D97-AF65-F5344CB8AC3E}">
        <p14:creationId xmlns:p14="http://schemas.microsoft.com/office/powerpoint/2010/main" val="6866306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488668"/>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90616"/>
            <a:ext cx="11554691" cy="4278094"/>
          </a:xfrm>
          <a:prstGeom prst="rect">
            <a:avLst/>
          </a:prstGeom>
          <a:noFill/>
        </p:spPr>
        <p:txBody>
          <a:bodyPr wrap="square" rtlCol="0">
            <a:spAutoFit/>
          </a:bodyPr>
          <a:lstStyle/>
          <a:p>
            <a:pPr marL="0" marR="0" algn="ctr">
              <a:spcBef>
                <a:spcPts val="0"/>
              </a:spcBef>
              <a:spcAft>
                <a:spcPts val="0"/>
              </a:spcAft>
            </a:pPr>
            <a:r>
              <a:rPr lang="en-US" sz="4400" b="1" dirty="0">
                <a:effectLst/>
                <a:latin typeface="Times New Roman" panose="02020603050405020304" pitchFamily="18" charset="0"/>
                <a:ea typeface="Times New Roman" panose="02020603050405020304" pitchFamily="18" charset="0"/>
              </a:rPr>
              <a:t>Alarming Numbers and Facts About Human Trafficking (cont.)</a:t>
            </a:r>
          </a:p>
          <a:p>
            <a:pPr marL="0" marR="0" algn="ctr">
              <a:spcBef>
                <a:spcPts val="0"/>
              </a:spcBef>
              <a:spcAft>
                <a:spcPts val="0"/>
              </a:spcAft>
            </a:pPr>
            <a:endParaRPr lang="en-US" sz="4400" b="1" dirty="0">
              <a:solidFill>
                <a:srgbClr val="202124"/>
              </a:solidFill>
              <a:latin typeface="Times New Roman" panose="02020603050405020304" pitchFamily="18" charset="0"/>
              <a:ea typeface="Calibri" panose="020F0502020204030204" pitchFamily="34" charset="0"/>
              <a:cs typeface="Calibri" panose="020F0502020204030204" pitchFamily="34" charset="0"/>
            </a:endParaRPr>
          </a:p>
          <a:p>
            <a:pPr marL="0" marR="0">
              <a:spcBef>
                <a:spcPts val="0"/>
              </a:spcBef>
              <a:spcAft>
                <a:spcPts val="0"/>
              </a:spcAft>
            </a:pPr>
            <a:r>
              <a:rPr lang="en-US" sz="2800" b="1" dirty="0">
                <a:solidFill>
                  <a:srgbClr val="202124"/>
                </a:solidFill>
                <a:effectLst/>
                <a:latin typeface="Times New Roman" panose="02020603050405020304" pitchFamily="18" charset="0"/>
                <a:ea typeface="Times New Roman" panose="02020603050405020304" pitchFamily="18" charset="0"/>
                <a:cs typeface="Calibri" panose="020F0502020204030204" pitchFamily="34" charset="0"/>
              </a:rPr>
              <a:t>Where does the U.S. rank in human trafficking?</a:t>
            </a:r>
            <a:r>
              <a:rPr lang="en-US" sz="2400" dirty="0">
                <a:solidFill>
                  <a:srgbClr val="202124"/>
                </a:solidFill>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2800" dirty="0">
                <a:solidFill>
                  <a:srgbClr val="4D5156"/>
                </a:solidFill>
                <a:effectLst/>
                <a:highlight>
                  <a:srgbClr val="FFFF00"/>
                </a:highlight>
                <a:latin typeface="Times New Roman" panose="02020603050405020304" pitchFamily="18" charset="0"/>
                <a:ea typeface="Times New Roman" panose="02020603050405020304" pitchFamily="18" charset="0"/>
                <a:cs typeface="Calibri" panose="020F0502020204030204" pitchFamily="34" charset="0"/>
              </a:rPr>
              <a:t>The United States ranks as </a:t>
            </a:r>
            <a:r>
              <a:rPr lang="en-US" sz="2800" dirty="0">
                <a:solidFill>
                  <a:srgbClr val="040C28"/>
                </a:solidFill>
                <a:effectLst/>
                <a:highlight>
                  <a:srgbClr val="FFFF00"/>
                </a:highlight>
                <a:latin typeface="Times New Roman" panose="02020603050405020304" pitchFamily="18" charset="0"/>
                <a:ea typeface="Times New Roman" panose="02020603050405020304" pitchFamily="18" charset="0"/>
                <a:cs typeface="Calibri" panose="020F0502020204030204" pitchFamily="34" charset="0"/>
              </a:rPr>
              <a:t>one of the worst countries </a:t>
            </a:r>
          </a:p>
          <a:p>
            <a:pPr marL="0" marR="0">
              <a:spcBef>
                <a:spcPts val="0"/>
              </a:spcBef>
              <a:spcAft>
                <a:spcPts val="0"/>
              </a:spcAft>
            </a:pPr>
            <a:r>
              <a:rPr lang="en-US" sz="2800" dirty="0">
                <a:solidFill>
                  <a:srgbClr val="040C28"/>
                </a:solidFill>
                <a:effectLst/>
                <a:highlight>
                  <a:srgbClr val="FFFF00"/>
                </a:highlight>
                <a:latin typeface="Times New Roman" panose="02020603050405020304" pitchFamily="18" charset="0"/>
                <a:ea typeface="Times New Roman" panose="02020603050405020304" pitchFamily="18" charset="0"/>
                <a:cs typeface="Calibri" panose="020F0502020204030204" pitchFamily="34" charset="0"/>
              </a:rPr>
              <a:t>in the world</a:t>
            </a:r>
            <a:r>
              <a:rPr lang="en-US" sz="2800" dirty="0">
                <a:solidFill>
                  <a:srgbClr val="4D5156"/>
                </a:solidFill>
                <a:effectLst/>
                <a:highlight>
                  <a:srgbClr val="FFFF00"/>
                </a:highlight>
                <a:latin typeface="Times New Roman" panose="02020603050405020304" pitchFamily="18" charset="0"/>
                <a:ea typeface="Times New Roman" panose="02020603050405020304" pitchFamily="18" charset="0"/>
                <a:cs typeface="Calibri" panose="020F0502020204030204" pitchFamily="34" charset="0"/>
              </a:rPr>
              <a:t> for human trafficking, </a:t>
            </a:r>
            <a:r>
              <a:rPr lang="en-US" sz="2800" dirty="0">
                <a:solidFill>
                  <a:srgbClr val="4D5156"/>
                </a:solidFill>
                <a:effectLst/>
                <a:latin typeface="Times New Roman" panose="02020603050405020304" pitchFamily="18" charset="0"/>
                <a:ea typeface="Times New Roman" panose="02020603050405020304" pitchFamily="18" charset="0"/>
                <a:cs typeface="Calibri" panose="020F0502020204030204" pitchFamily="34" charset="0"/>
              </a:rPr>
              <a:t>with an estimated</a:t>
            </a:r>
          </a:p>
          <a:p>
            <a:pPr marL="0" marR="0">
              <a:spcBef>
                <a:spcPts val="0"/>
              </a:spcBef>
              <a:spcAft>
                <a:spcPts val="0"/>
              </a:spcAft>
            </a:pPr>
            <a:r>
              <a:rPr lang="en-US" sz="2800" dirty="0">
                <a:solidFill>
                  <a:srgbClr val="4D5156"/>
                </a:solidFill>
                <a:effectLst/>
                <a:highlight>
                  <a:srgbClr val="FFFF00"/>
                </a:highlight>
                <a:latin typeface="Times New Roman" panose="02020603050405020304" pitchFamily="18" charset="0"/>
                <a:ea typeface="Times New Roman" panose="02020603050405020304" pitchFamily="18" charset="0"/>
                <a:cs typeface="Calibri" panose="020F0502020204030204" pitchFamily="34" charset="0"/>
              </a:rPr>
              <a:t>199,000 incidents </a:t>
            </a:r>
            <a:r>
              <a:rPr lang="en-US" sz="2800" dirty="0">
                <a:solidFill>
                  <a:srgbClr val="4D5156"/>
                </a:solidFill>
                <a:effectLst/>
                <a:latin typeface="Times New Roman" panose="02020603050405020304" pitchFamily="18" charset="0"/>
                <a:ea typeface="Times New Roman" panose="02020603050405020304" pitchFamily="18" charset="0"/>
                <a:cs typeface="Calibri" panose="020F0502020204030204" pitchFamily="34" charset="0"/>
              </a:rPr>
              <a:t>occurring annually. The number of</a:t>
            </a:r>
          </a:p>
          <a:p>
            <a:pPr marL="0" marR="0">
              <a:spcBef>
                <a:spcPts val="0"/>
              </a:spcBef>
              <a:spcAft>
                <a:spcPts val="0"/>
              </a:spcAft>
            </a:pPr>
            <a:r>
              <a:rPr lang="en-US" sz="2800" dirty="0">
                <a:solidFill>
                  <a:srgbClr val="4D5156"/>
                </a:solidFill>
                <a:effectLst/>
                <a:latin typeface="Times New Roman" panose="02020603050405020304" pitchFamily="18" charset="0"/>
                <a:ea typeface="Times New Roman" panose="02020603050405020304" pitchFamily="18" charset="0"/>
                <a:cs typeface="Calibri" panose="020F0502020204030204" pitchFamily="34" charset="0"/>
              </a:rPr>
              <a:t> reported cases, however, is much smaller.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31</a:t>
            </a:fld>
            <a:endParaRPr lang="en-US" dirty="0"/>
          </a:p>
        </p:txBody>
      </p:sp>
      <p:pic>
        <p:nvPicPr>
          <p:cNvPr id="4" name="Picture 3" descr="A cartoon character with a sad face&#10;&#10;Description automatically generated">
            <a:extLst>
              <a:ext uri="{FF2B5EF4-FFF2-40B4-BE49-F238E27FC236}">
                <a16:creationId xmlns:a16="http://schemas.microsoft.com/office/drawing/2014/main" id="{5EC79088-36DA-D0BE-5CD2-242FA437FBA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05049" y="1884737"/>
            <a:ext cx="3354301" cy="3354301"/>
          </a:xfrm>
          <a:prstGeom prst="rect">
            <a:avLst/>
          </a:prstGeom>
        </p:spPr>
      </p:pic>
    </p:spTree>
    <p:extLst>
      <p:ext uri="{BB962C8B-B14F-4D97-AF65-F5344CB8AC3E}">
        <p14:creationId xmlns:p14="http://schemas.microsoft.com/office/powerpoint/2010/main" val="15327093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140677" y="6356350"/>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90616"/>
            <a:ext cx="11554691" cy="5755422"/>
          </a:xfrm>
          <a:prstGeom prst="rect">
            <a:avLst/>
          </a:prstGeom>
          <a:noFill/>
        </p:spPr>
        <p:txBody>
          <a:bodyPr wrap="square" rtlCol="0">
            <a:spAutoFit/>
          </a:bodyPr>
          <a:lstStyle/>
          <a:p>
            <a:pPr marL="0" marR="0" algn="ctr">
              <a:spcBef>
                <a:spcPts val="0"/>
              </a:spcBef>
              <a:spcAft>
                <a:spcPts val="0"/>
              </a:spcAft>
            </a:pPr>
            <a:r>
              <a:rPr lang="en-US" sz="4400" b="1" dirty="0">
                <a:effectLst/>
                <a:latin typeface="Times New Roman" panose="02020603050405020304" pitchFamily="18" charset="0"/>
                <a:ea typeface="Times New Roman" panose="02020603050405020304" pitchFamily="18" charset="0"/>
              </a:rPr>
              <a:t>Alarming Numbers and Facts About Human Trafficking (cont.) </a:t>
            </a:r>
            <a:endParaRPr lang="en-US" sz="4400" b="1" dirty="0">
              <a:solidFill>
                <a:srgbClr val="202124"/>
              </a:solidFill>
              <a:latin typeface="Times New Roman" panose="02020603050405020304" pitchFamily="18"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Symbol" panose="05050102010706020507" pitchFamily="18" charset="2"/>
              <a:buChar char=""/>
            </a:pP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b="1" dirty="0">
                <a:effectLst/>
                <a:latin typeface="Calibri" panose="020F0502020204030204" pitchFamily="34" charset="0"/>
                <a:ea typeface="Calibri" panose="020F0502020204030204" pitchFamily="34" charset="0"/>
                <a:cs typeface="Times New Roman" panose="02020603050405020304" pitchFamily="18" charset="0"/>
              </a:rPr>
              <a:t>In 2019 there were 11,500 reported cases of Human Trafficking in the United States. </a:t>
            </a:r>
            <a:r>
              <a:rPr lang="en-US" sz="2800" dirty="0">
                <a:effectLst/>
                <a:latin typeface="Calibri" panose="020F0502020204030204" pitchFamily="34" charset="0"/>
                <a:ea typeface="Calibri" panose="020F0502020204030204" pitchFamily="34" charset="0"/>
                <a:cs typeface="Times New Roman" panose="02020603050405020304" pitchFamily="18" charset="0"/>
              </a:rPr>
              <a:t>There were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199,000 estimated </a:t>
            </a:r>
            <a:r>
              <a:rPr lang="en-US" sz="2800" dirty="0">
                <a:effectLst/>
                <a:latin typeface="Calibri" panose="020F0502020204030204" pitchFamily="34" charset="0"/>
                <a:ea typeface="Calibri" panose="020F0502020204030204" pitchFamily="34" charset="0"/>
                <a:cs typeface="Times New Roman" panose="02020603050405020304" pitchFamily="18" charset="0"/>
              </a:rPr>
              <a:t>incidents occurring annually. Of those reported cases:</a:t>
            </a:r>
          </a:p>
          <a:p>
            <a:pPr marL="742950" marR="0" lvl="1" indent="-285750">
              <a:spcBef>
                <a:spcPts val="0"/>
              </a:spcBef>
              <a:spcAft>
                <a:spcPts val="0"/>
              </a:spcAft>
              <a:buFont typeface="Courier New" panose="02070309020205020404" pitchFamily="49" charset="0"/>
              <a:buChar char="o"/>
            </a:pPr>
            <a:r>
              <a:rPr lang="en-US" sz="2800" dirty="0">
                <a:effectLst/>
                <a:latin typeface="Calibri" panose="020F0502020204030204" pitchFamily="34" charset="0"/>
                <a:ea typeface="Calibri" panose="020F0502020204030204" pitchFamily="34" charset="0"/>
                <a:cs typeface="Times New Roman" panose="02020603050405020304" pitchFamily="18" charset="0"/>
              </a:rPr>
              <a:t>Sex trafficking was the most common type of human trafficking occurring, with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8,248 reports</a:t>
            </a:r>
            <a:r>
              <a:rPr lang="en-US" sz="2800" dirty="0">
                <a:effectLst/>
                <a:latin typeface="Calibri" panose="020F0502020204030204" pitchFamily="34" charset="0"/>
                <a:ea typeface="Calibri" panose="020F0502020204030204" pitchFamily="34" charset="0"/>
                <a:cs typeface="Times New Roman" panose="02020603050405020304" pitchFamily="18" charset="0"/>
              </a:rPr>
              <a:t>.</a:t>
            </a:r>
          </a:p>
          <a:p>
            <a:pPr marL="742950" marR="0" lvl="1" indent="-285750">
              <a:spcBef>
                <a:spcPts val="0"/>
              </a:spcBef>
              <a:spcAft>
                <a:spcPts val="0"/>
              </a:spcAft>
              <a:buFont typeface="Courier New" panose="02070309020205020404" pitchFamily="49" charset="0"/>
              <a:buChar char="o"/>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Pornography and illicit spa and massage businesses were the most common venues where sex trafficking occurred</a:t>
            </a:r>
            <a:r>
              <a:rPr lang="en-US" sz="2800" dirty="0">
                <a:effectLst/>
                <a:latin typeface="Calibri" panose="020F0502020204030204" pitchFamily="34" charset="0"/>
                <a:ea typeface="Calibri" panose="020F0502020204030204" pitchFamily="34" charset="0"/>
                <a:cs typeface="Times New Roman" panose="02020603050405020304" pitchFamily="18" charset="0"/>
              </a:rPr>
              <a:t>.</a:t>
            </a:r>
          </a:p>
          <a:p>
            <a:pPr marL="742950" marR="0" lvl="1" indent="-285750">
              <a:spcBef>
                <a:spcPts val="0"/>
              </a:spcBef>
              <a:spcAft>
                <a:spcPts val="0"/>
              </a:spcAft>
              <a:buFont typeface="Courier New" panose="02070309020205020404" pitchFamily="49" charset="0"/>
              <a:buChar char="o"/>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One in five victims </a:t>
            </a:r>
            <a:r>
              <a:rPr lang="en-US" sz="2800" dirty="0">
                <a:effectLst/>
                <a:latin typeface="Calibri" panose="020F0502020204030204" pitchFamily="34" charset="0"/>
                <a:ea typeface="Calibri" panose="020F0502020204030204" pitchFamily="34" charset="0"/>
                <a:cs typeface="Times New Roman" panose="02020603050405020304" pitchFamily="18" charset="0"/>
              </a:rPr>
              <a:t>of human trafficking were believed to be children, exploited for child labor, child pornography, and begging.</a:t>
            </a: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32</a:t>
            </a:fld>
            <a:endParaRPr lang="en-US" dirty="0"/>
          </a:p>
        </p:txBody>
      </p:sp>
    </p:spTree>
    <p:extLst>
      <p:ext uri="{BB962C8B-B14F-4D97-AF65-F5344CB8AC3E}">
        <p14:creationId xmlns:p14="http://schemas.microsoft.com/office/powerpoint/2010/main" val="3875095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171157" y="6413738"/>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90616"/>
            <a:ext cx="11554691" cy="3600986"/>
          </a:xfrm>
          <a:prstGeom prst="rect">
            <a:avLst/>
          </a:prstGeom>
          <a:noFill/>
        </p:spPr>
        <p:txBody>
          <a:bodyPr wrap="square" rtlCol="0">
            <a:spAutoFit/>
          </a:bodyPr>
          <a:lstStyle/>
          <a:p>
            <a:pPr marL="0" marR="0" algn="ctr">
              <a:spcBef>
                <a:spcPts val="0"/>
              </a:spcBef>
              <a:spcAft>
                <a:spcPts val="0"/>
              </a:spcAft>
            </a:pPr>
            <a:r>
              <a:rPr lang="en-US" sz="4400" b="1" dirty="0">
                <a:effectLst/>
                <a:latin typeface="Times New Roman" panose="02020603050405020304" pitchFamily="18" charset="0"/>
                <a:ea typeface="Times New Roman" panose="02020603050405020304" pitchFamily="18" charset="0"/>
              </a:rPr>
              <a:t>Alarming Numbers and Facts About Human Trafficking (cont.)</a:t>
            </a:r>
            <a:endParaRPr lang="en-US" sz="4400" b="1" dirty="0">
              <a:solidFill>
                <a:srgbClr val="202124"/>
              </a:solidFill>
              <a:latin typeface="Times New Roman" panose="02020603050405020304" pitchFamily="18" charset="0"/>
              <a:ea typeface="Calibri" panose="020F0502020204030204" pitchFamily="34" charset="0"/>
              <a:cs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2800" dirty="0">
                <a:effectLst/>
                <a:latin typeface="Calibri" panose="020F0502020204030204" pitchFamily="34" charset="0"/>
                <a:ea typeface="Calibri" panose="020F0502020204030204" pitchFamily="34" charset="0"/>
                <a:cs typeface="Times New Roman" panose="02020603050405020304" pitchFamily="18" charset="0"/>
              </a:rPr>
              <a:t>As of the last US human trafficking demographic analysis conducted by the Bureau of Justice for the period of January 2008 through June 2010, the most common sex trafficking victims were either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black (40%) </a:t>
            </a:r>
            <a:r>
              <a:rPr lang="en-US" sz="2800" dirty="0">
                <a:effectLst/>
                <a:latin typeface="Calibri" panose="020F0502020204030204" pitchFamily="34" charset="0"/>
                <a:ea typeface="Calibri" panose="020F0502020204030204" pitchFamily="34" charset="0"/>
                <a:cs typeface="Times New Roman" panose="02020603050405020304" pitchFamily="18" charset="0"/>
              </a:rPr>
              <a:t>or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white (26%),</a:t>
            </a:r>
            <a:r>
              <a:rPr lang="en-US" sz="2800" dirty="0">
                <a:effectLst/>
                <a:latin typeface="Calibri" panose="020F0502020204030204" pitchFamily="34" charset="0"/>
                <a:ea typeface="Calibri" panose="020F0502020204030204" pitchFamily="34" charset="0"/>
                <a:cs typeface="Times New Roman" panose="02020603050405020304" pitchFamily="18" charset="0"/>
              </a:rPr>
              <a:t> while the most common victims of labor trafficking were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Hispanic (63%)</a:t>
            </a:r>
            <a:r>
              <a:rPr lang="en-US" sz="2800" dirty="0">
                <a:effectLst/>
                <a:latin typeface="Calibri" panose="020F0502020204030204" pitchFamily="34" charset="0"/>
                <a:ea typeface="Calibri" panose="020F0502020204030204" pitchFamily="34" charset="0"/>
                <a:cs typeface="Times New Roman" panose="02020603050405020304" pitchFamily="18" charset="0"/>
              </a:rPr>
              <a:t> followed distantly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by Asian (17%).</a:t>
            </a: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33</a:t>
            </a:fld>
            <a:endParaRPr lang="en-US" dirty="0"/>
          </a:p>
        </p:txBody>
      </p:sp>
    </p:spTree>
    <p:extLst>
      <p:ext uri="{BB962C8B-B14F-4D97-AF65-F5344CB8AC3E}">
        <p14:creationId xmlns:p14="http://schemas.microsoft.com/office/powerpoint/2010/main" val="5604017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171157" y="6356350"/>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90616"/>
            <a:ext cx="11554691" cy="5324535"/>
          </a:xfrm>
          <a:prstGeom prst="rect">
            <a:avLst/>
          </a:prstGeom>
          <a:noFill/>
        </p:spPr>
        <p:txBody>
          <a:bodyPr wrap="square" rtlCol="0">
            <a:spAutoFit/>
          </a:bodyPr>
          <a:lstStyle/>
          <a:p>
            <a:pPr marL="0" marR="0" algn="ctr">
              <a:spcBef>
                <a:spcPts val="0"/>
              </a:spcBef>
              <a:spcAft>
                <a:spcPts val="0"/>
              </a:spcAft>
            </a:pPr>
            <a:r>
              <a:rPr lang="en-US" sz="4400" b="1" dirty="0">
                <a:effectLst/>
                <a:latin typeface="Times New Roman" panose="02020603050405020304" pitchFamily="18" charset="0"/>
                <a:ea typeface="Times New Roman" panose="02020603050405020304" pitchFamily="18" charset="0"/>
              </a:rPr>
              <a:t>Alarming Numbers and Facts About Human Trafficking (cont.)</a:t>
            </a:r>
            <a:endParaRPr lang="en-US" sz="4400" b="1" dirty="0">
              <a:solidFill>
                <a:srgbClr val="202124"/>
              </a:solidFill>
              <a:latin typeface="Times New Roman" panose="02020603050405020304" pitchFamily="18"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800" b="1" dirty="0">
                <a:effectLst/>
                <a:latin typeface="Calibri" panose="020F0502020204030204" pitchFamily="34" charset="0"/>
                <a:ea typeface="Calibri" panose="020F0502020204030204" pitchFamily="34" charset="0"/>
                <a:cs typeface="Times New Roman" panose="02020603050405020304" pitchFamily="18" charset="0"/>
              </a:rPr>
              <a:t>According to a 2022 Global Estimates of Modern Slavery report, there were over </a:t>
            </a:r>
            <a:r>
              <a:rPr lang="en-US" sz="2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27.6 million reported global human trafficking cases in 2021</a:t>
            </a:r>
            <a:r>
              <a:rPr lang="en-US" sz="2800" dirty="0">
                <a:effectLst/>
                <a:latin typeface="Calibri" panose="020F0502020204030204" pitchFamily="34" charset="0"/>
                <a:ea typeface="Calibri" panose="020F0502020204030204" pitchFamily="34" charset="0"/>
                <a:cs typeface="Times New Roman" panose="02020603050405020304" pitchFamily="18" charset="0"/>
              </a:rPr>
              <a:t>. Of this number, 6.3 million were sexual exploitation victims, while 17.3 million fell under the private sector.</a:t>
            </a:r>
          </a:p>
          <a:p>
            <a:pPr marL="342900" marR="0" lvl="0" indent="-342900">
              <a:spcBef>
                <a:spcPts val="0"/>
              </a:spcBef>
              <a:spcAft>
                <a:spcPts val="0"/>
              </a:spcAft>
              <a:buFont typeface="Symbol" panose="05050102010706020507" pitchFamily="18" charset="2"/>
              <a:buChar char=""/>
            </a:pPr>
            <a:r>
              <a:rPr lang="en-US" sz="2800" b="1" dirty="0">
                <a:effectLst/>
                <a:latin typeface="Calibri" panose="020F0502020204030204" pitchFamily="34" charset="0"/>
                <a:ea typeface="Calibri" panose="020F0502020204030204" pitchFamily="34" charset="0"/>
                <a:cs typeface="Times New Roman" panose="02020603050405020304" pitchFamily="18" charset="0"/>
              </a:rPr>
              <a:t>Trafficking victims in the United States come from diverse backgrounds and include both U.S. citizens and foreign nationals.</a:t>
            </a:r>
            <a:r>
              <a:rPr lang="en-US" sz="2800" dirty="0">
                <a:effectLst/>
                <a:latin typeface="Calibri" panose="020F0502020204030204" pitchFamily="34" charset="0"/>
                <a:ea typeface="Calibri" panose="020F0502020204030204" pitchFamily="34" charset="0"/>
                <a:cs typeface="Times New Roman" panose="02020603050405020304" pitchFamily="18" charset="0"/>
              </a:rPr>
              <a:t> However, certain populations are more vulnerable than others. For instance, a study by Exodus Road shows that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women and girls make up the majority of trafficking victims, accounting for 71% of the total cases.</a:t>
            </a: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34</a:t>
            </a:fld>
            <a:endParaRPr lang="en-US" dirty="0"/>
          </a:p>
        </p:txBody>
      </p:sp>
    </p:spTree>
    <p:extLst>
      <p:ext uri="{BB962C8B-B14F-4D97-AF65-F5344CB8AC3E}">
        <p14:creationId xmlns:p14="http://schemas.microsoft.com/office/powerpoint/2010/main" val="42510452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155917" y="6352143"/>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90616"/>
            <a:ext cx="11554691" cy="5755422"/>
          </a:xfrm>
          <a:prstGeom prst="rect">
            <a:avLst/>
          </a:prstGeom>
          <a:noFill/>
        </p:spPr>
        <p:txBody>
          <a:bodyPr wrap="square" rtlCol="0">
            <a:spAutoFit/>
          </a:bodyPr>
          <a:lstStyle/>
          <a:p>
            <a:pPr marL="0" marR="0" algn="ctr">
              <a:spcBef>
                <a:spcPts val="0"/>
              </a:spcBef>
              <a:spcAft>
                <a:spcPts val="0"/>
              </a:spcAft>
            </a:pPr>
            <a:r>
              <a:rPr lang="en-US" sz="4400" b="1" dirty="0">
                <a:effectLst/>
                <a:latin typeface="Times New Roman" panose="02020603050405020304" pitchFamily="18" charset="0"/>
                <a:ea typeface="Times New Roman" panose="02020603050405020304" pitchFamily="18" charset="0"/>
              </a:rPr>
              <a:t>Alarming Numbers and Facts About Human Trafficking (cont.)</a:t>
            </a:r>
            <a:endParaRPr lang="en-US" sz="4400" b="1" dirty="0">
              <a:solidFill>
                <a:srgbClr val="202124"/>
              </a:solidFill>
              <a:latin typeface="Times New Roman" panose="02020603050405020304" pitchFamily="18"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800" b="1" dirty="0">
                <a:effectLst/>
                <a:latin typeface="Calibri" panose="020F0502020204030204" pitchFamily="34" charset="0"/>
                <a:ea typeface="Calibri" panose="020F0502020204030204" pitchFamily="34" charset="0"/>
                <a:cs typeface="Times New Roman" panose="02020603050405020304" pitchFamily="18" charset="0"/>
              </a:rPr>
              <a:t>The largest of these proportions is a target for commercial sexual exploitation</a:t>
            </a:r>
            <a:r>
              <a:rPr lang="en-US" sz="2800" dirty="0">
                <a:effectLst/>
                <a:latin typeface="Calibri" panose="020F0502020204030204" pitchFamily="34" charset="0"/>
                <a:ea typeface="Calibri" panose="020F0502020204030204" pitchFamily="34" charset="0"/>
                <a:cs typeface="Times New Roman" panose="02020603050405020304" pitchFamily="18" charset="0"/>
              </a:rPr>
              <a:t>. A report by Deliver Fund backs this data by indicating that this number ranges between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15,000 and 50,000 women annually.</a:t>
            </a:r>
            <a:endParaRPr lang="en-US" sz="20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b="1" dirty="0">
                <a:effectLst/>
                <a:latin typeface="Calibri" panose="020F0502020204030204" pitchFamily="34" charset="0"/>
                <a:ea typeface="Calibri" panose="020F0502020204030204" pitchFamily="34" charset="0"/>
                <a:cs typeface="Times New Roman" panose="02020603050405020304" pitchFamily="18" charset="0"/>
              </a:rPr>
              <a:t>Children are also a part of this statistic, with minors making up a significant portion.</a:t>
            </a:r>
            <a:r>
              <a:rPr lang="en-US" sz="2800" dirty="0">
                <a:effectLst/>
                <a:latin typeface="Calibri" panose="020F0502020204030204" pitchFamily="34" charset="0"/>
                <a:ea typeface="Calibri" panose="020F0502020204030204" pitchFamily="34" charset="0"/>
                <a:cs typeface="Times New Roman" panose="02020603050405020304" pitchFamily="18" charset="0"/>
              </a:rPr>
              <a:t> A National Center for Missing &amp; Exploited Children report found that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1 in 5 endangered</a:t>
            </a:r>
          </a:p>
          <a:p>
            <a:pPr marR="0" lvl="0">
              <a:spcBef>
                <a:spcPts val="0"/>
              </a:spcBef>
              <a:spcAft>
                <a:spcPts val="0"/>
              </a:spcAft>
            </a:pPr>
            <a:r>
              <a:rPr lang="en-US"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runaways reported to NCMEC in 2020 were </a:t>
            </a:r>
          </a:p>
          <a:p>
            <a:pPr marR="0" lvl="0">
              <a:spcBef>
                <a:spcPts val="0"/>
              </a:spcBef>
              <a:spcAft>
                <a:spcPts val="0"/>
              </a:spcAft>
            </a:pPr>
            <a:r>
              <a:rPr lang="en-US" sz="2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likely child sex trafficking victims. </a:t>
            </a:r>
            <a:r>
              <a:rPr lang="en-US" sz="2800" dirty="0">
                <a:effectLst/>
                <a:latin typeface="Calibri" panose="020F0502020204030204" pitchFamily="34" charset="0"/>
                <a:ea typeface="Calibri" panose="020F0502020204030204" pitchFamily="34" charset="0"/>
                <a:cs typeface="Times New Roman" panose="02020603050405020304" pitchFamily="18" charset="0"/>
              </a:rPr>
              <a:t>Further, the</a:t>
            </a:r>
          </a:p>
          <a:p>
            <a:pPr marR="0" lvl="0">
              <a:spcBef>
                <a:spcPts val="0"/>
              </a:spcBef>
              <a:spcAft>
                <a:spcPts val="0"/>
              </a:spcAft>
            </a:pP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a:effectLst/>
                <a:latin typeface="Calibri" panose="020F0502020204030204" pitchFamily="34" charset="0"/>
                <a:ea typeface="Calibri" panose="020F0502020204030204" pitchFamily="34" charset="0"/>
                <a:cs typeface="Times New Roman" panose="02020603050405020304" pitchFamily="18" charset="0"/>
              </a:rPr>
              <a:t> report indicates that of the 17,000 reports, </a:t>
            </a:r>
          </a:p>
          <a:p>
            <a:pPr marR="0" lvl="0">
              <a:spcBef>
                <a:spcPts val="0"/>
              </a:spcBef>
              <a:spcAft>
                <a:spcPts val="0"/>
              </a:spcAft>
            </a:pP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boys accounted for 7%.</a:t>
            </a:r>
            <a:endParaRPr lang="en-US" sz="20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35</a:t>
            </a:fld>
            <a:endParaRPr lang="en-US" dirty="0"/>
          </a:p>
        </p:txBody>
      </p:sp>
      <p:pic>
        <p:nvPicPr>
          <p:cNvPr id="4" name="Picture 3" descr="A group of people with text&#10;&#10;Description automatically generated">
            <a:extLst>
              <a:ext uri="{FF2B5EF4-FFF2-40B4-BE49-F238E27FC236}">
                <a16:creationId xmlns:a16="http://schemas.microsoft.com/office/drawing/2014/main" id="{793027E1-5A88-22F2-EC3E-A0118AAA69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10969" y="3429000"/>
            <a:ext cx="4440986" cy="2135806"/>
          </a:xfrm>
          <a:prstGeom prst="rect">
            <a:avLst/>
          </a:prstGeom>
        </p:spPr>
      </p:pic>
    </p:spTree>
    <p:extLst>
      <p:ext uri="{BB962C8B-B14F-4D97-AF65-F5344CB8AC3E}">
        <p14:creationId xmlns:p14="http://schemas.microsoft.com/office/powerpoint/2010/main" val="16188059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140677" y="6414055"/>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90616"/>
            <a:ext cx="11554691" cy="4462760"/>
          </a:xfrm>
          <a:prstGeom prst="rect">
            <a:avLst/>
          </a:prstGeom>
          <a:noFill/>
        </p:spPr>
        <p:txBody>
          <a:bodyPr wrap="square" rtlCol="0">
            <a:spAutoFit/>
          </a:bodyPr>
          <a:lstStyle/>
          <a:p>
            <a:pPr marL="0" marR="0" algn="ctr">
              <a:spcBef>
                <a:spcPts val="0"/>
              </a:spcBef>
              <a:spcAft>
                <a:spcPts val="0"/>
              </a:spcAft>
            </a:pPr>
            <a:r>
              <a:rPr lang="en-US" sz="4400" b="1" dirty="0">
                <a:effectLst/>
                <a:latin typeface="Times New Roman" panose="02020603050405020304" pitchFamily="18" charset="0"/>
                <a:ea typeface="Times New Roman" panose="02020603050405020304" pitchFamily="18" charset="0"/>
              </a:rPr>
              <a:t>Alarming Numbers and Facts About Human Trafficking (cont.)</a:t>
            </a:r>
            <a:endParaRPr lang="en-US" sz="4400" b="1" dirty="0">
              <a:solidFill>
                <a:srgbClr val="202124"/>
              </a:solidFill>
              <a:latin typeface="Times New Roman" panose="02020603050405020304" pitchFamily="18"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800" b="1" dirty="0">
                <a:effectLst/>
                <a:latin typeface="Calibri" panose="020F0502020204030204" pitchFamily="34" charset="0"/>
                <a:ea typeface="Calibri" panose="020F0502020204030204" pitchFamily="34" charset="0"/>
                <a:cs typeface="Times New Roman" panose="02020603050405020304" pitchFamily="18" charset="0"/>
              </a:rPr>
              <a:t>A 2021 Trafficking Institute report indicates that </a:t>
            </a:r>
            <a:r>
              <a:rPr lang="en-US" sz="2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92% of the human trafficking cases that authorities filed in the Federal Courts were for sex trafficking</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r>
              <a:rPr lang="en-US" sz="2800" dirty="0">
                <a:effectLst/>
                <a:latin typeface="Calibri" panose="020F0502020204030204" pitchFamily="34" charset="0"/>
                <a:ea typeface="Calibri" panose="020F0502020204030204" pitchFamily="34" charset="0"/>
                <a:cs typeface="Times New Roman" panose="02020603050405020304" pitchFamily="18" charset="0"/>
              </a:rPr>
              <a:t>Further, of the total reported cases,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41% were sex trafficking</a:t>
            </a:r>
            <a:r>
              <a:rPr lang="en-US" sz="28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b="1" dirty="0">
                <a:effectLst/>
                <a:latin typeface="Calibri" panose="020F0502020204030204" pitchFamily="34" charset="0"/>
                <a:ea typeface="Calibri" panose="020F0502020204030204" pitchFamily="34" charset="0"/>
                <a:cs typeface="Times New Roman" panose="02020603050405020304" pitchFamily="18" charset="0"/>
              </a:rPr>
              <a:t>Additionally, a Polaris Project report estimates that over 9,000 illicit massage businesses are operating in the U.S.</a:t>
            </a:r>
            <a:r>
              <a:rPr lang="en-US" sz="2800" dirty="0">
                <a:effectLst/>
                <a:latin typeface="Calibri" panose="020F0502020204030204" pitchFamily="34" charset="0"/>
                <a:ea typeface="Calibri" panose="020F0502020204030204" pitchFamily="34" charset="0"/>
                <a:cs typeface="Times New Roman" panose="02020603050405020304" pitchFamily="18" charset="0"/>
              </a:rPr>
              <a:t> Most of these businesses act as sex trafficking venues, with women and young girls being the primary victims.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36</a:t>
            </a:fld>
            <a:endParaRPr lang="en-US" dirty="0"/>
          </a:p>
        </p:txBody>
      </p:sp>
    </p:spTree>
    <p:extLst>
      <p:ext uri="{BB962C8B-B14F-4D97-AF65-F5344CB8AC3E}">
        <p14:creationId xmlns:p14="http://schemas.microsoft.com/office/powerpoint/2010/main" val="19219138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318654" y="6356350"/>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90616"/>
            <a:ext cx="11554691" cy="4770537"/>
          </a:xfrm>
          <a:prstGeom prst="rect">
            <a:avLst/>
          </a:prstGeom>
          <a:noFill/>
        </p:spPr>
        <p:txBody>
          <a:bodyPr wrap="square" rtlCol="0">
            <a:spAutoFit/>
          </a:bodyPr>
          <a:lstStyle/>
          <a:p>
            <a:pPr marL="0" marR="0" algn="ctr">
              <a:spcBef>
                <a:spcPts val="0"/>
              </a:spcBef>
              <a:spcAft>
                <a:spcPts val="0"/>
              </a:spcAft>
            </a:pPr>
            <a:r>
              <a:rPr lang="en-US" sz="5400" b="1" dirty="0">
                <a:effectLst/>
                <a:latin typeface="Calibri" panose="020F0502020204030204" pitchFamily="34" charset="0"/>
                <a:ea typeface="Calibri" panose="020F0502020204030204" pitchFamily="34" charset="0"/>
                <a:cs typeface="Times New Roman" panose="02020603050405020304" pitchFamily="18" charset="0"/>
              </a:rPr>
              <a:t>How does Human Trafficking affect each of us?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 physical and mental health effects of human </a:t>
            </a: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trafficking are serious</a:t>
            </a:r>
            <a:r>
              <a:rPr lang="en-US" sz="2800" dirty="0">
                <a:effectLst/>
                <a:latin typeface="Calibri" panose="020F0502020204030204" pitchFamily="34" charset="0"/>
                <a:ea typeface="Calibri" panose="020F0502020204030204" pitchFamily="34" charset="0"/>
                <a:cs typeface="Times New Roman" panose="02020603050405020304" pitchFamily="18" charset="0"/>
              </a:rPr>
              <a:t>. It can cause a loss of</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basic human rights, loss of one’s childhood,</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disruption in families, and severe mental health</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 consequences, including anxiety </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disorders, posttraumatic stress disorder (PTSD), </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depression, and substance abuse.</a:t>
            </a: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37</a:t>
            </a:fld>
            <a:endParaRPr lang="en-US" dirty="0"/>
          </a:p>
        </p:txBody>
      </p:sp>
      <p:pic>
        <p:nvPicPr>
          <p:cNvPr id="4" name="Picture 3" descr="A cartoon of a person sitting and holding her head&#10;&#10;Description automatically generated">
            <a:extLst>
              <a:ext uri="{FF2B5EF4-FFF2-40B4-BE49-F238E27FC236}">
                <a16:creationId xmlns:a16="http://schemas.microsoft.com/office/drawing/2014/main" id="{ABE1DDB9-E42F-68E5-4B00-79B4A352E1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398" y="1525732"/>
            <a:ext cx="3806535" cy="3806535"/>
          </a:xfrm>
          <a:prstGeom prst="rect">
            <a:avLst/>
          </a:prstGeom>
        </p:spPr>
      </p:pic>
    </p:spTree>
    <p:extLst>
      <p:ext uri="{BB962C8B-B14F-4D97-AF65-F5344CB8AC3E}">
        <p14:creationId xmlns:p14="http://schemas.microsoft.com/office/powerpoint/2010/main" val="38796345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171157" y="6356350"/>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90616"/>
            <a:ext cx="11554691" cy="3785652"/>
          </a:xfrm>
          <a:prstGeom prst="rect">
            <a:avLst/>
          </a:prstGeom>
          <a:noFill/>
        </p:spPr>
        <p:txBody>
          <a:bodyPr wrap="square" rtlCol="0">
            <a:spAutoFit/>
          </a:bodyPr>
          <a:lstStyle/>
          <a:p>
            <a:pPr marL="0" marR="0" algn="ctr">
              <a:spcBef>
                <a:spcPts val="0"/>
              </a:spcBef>
              <a:spcAft>
                <a:spcPts val="0"/>
              </a:spcAft>
            </a:pPr>
            <a:r>
              <a:rPr lang="en-US" sz="5400" b="1" dirty="0">
                <a:effectLst/>
                <a:latin typeface="Calibri" panose="020F0502020204030204" pitchFamily="34" charset="0"/>
                <a:ea typeface="Calibri" panose="020F0502020204030204" pitchFamily="34" charset="0"/>
                <a:cs typeface="Times New Roman" panose="02020603050405020304" pitchFamily="18" charset="0"/>
              </a:rPr>
              <a:t>How does Human Trafficking affect each of us? (Cont.)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 impact of human trafficking on victims and survivors varies depending on the type of trafficking and the specific situation.  </a:t>
            </a:r>
            <a:r>
              <a:rPr lang="en-US" sz="2800" dirty="0">
                <a:effectLst/>
                <a:latin typeface="Calibri" panose="020F0502020204030204" pitchFamily="34" charset="0"/>
                <a:ea typeface="Calibri" panose="020F0502020204030204" pitchFamily="34" charset="0"/>
                <a:cs typeface="Times New Roman" panose="02020603050405020304" pitchFamily="18" charset="0"/>
              </a:rPr>
              <a:t>But research has identified a range of issues that victims and survivors may experience.</a:t>
            </a:r>
          </a:p>
          <a:p>
            <a:pPr marL="0" marR="0">
              <a:spcBef>
                <a:spcPts val="0"/>
              </a:spcBef>
              <a:spcAft>
                <a:spcPts val="0"/>
              </a:spcAft>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38</a:t>
            </a:fld>
            <a:endParaRPr lang="en-US" dirty="0"/>
          </a:p>
        </p:txBody>
      </p:sp>
    </p:spTree>
    <p:extLst>
      <p:ext uri="{BB962C8B-B14F-4D97-AF65-F5344CB8AC3E}">
        <p14:creationId xmlns:p14="http://schemas.microsoft.com/office/powerpoint/2010/main" val="22255207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356350"/>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90616"/>
            <a:ext cx="11554691" cy="6370975"/>
          </a:xfrm>
          <a:prstGeom prst="rect">
            <a:avLst/>
          </a:prstGeom>
          <a:noFill/>
        </p:spPr>
        <p:txBody>
          <a:bodyPr wrap="square" rtlCol="0">
            <a:spAutoFit/>
          </a:bodyPr>
          <a:lstStyle/>
          <a:p>
            <a:pPr marL="0" marR="0" algn="ctr">
              <a:spcBef>
                <a:spcPts val="0"/>
              </a:spcBef>
              <a:spcAft>
                <a:spcPts val="0"/>
              </a:spcAft>
            </a:pPr>
            <a:r>
              <a:rPr lang="en-US" sz="5400" b="1" dirty="0">
                <a:effectLst/>
                <a:latin typeface="Calibri" panose="020F0502020204030204" pitchFamily="34" charset="0"/>
                <a:ea typeface="Calibri" panose="020F0502020204030204" pitchFamily="34" charset="0"/>
                <a:cs typeface="Times New Roman" panose="02020603050405020304" pitchFamily="18" charset="0"/>
              </a:rPr>
              <a:t>How does Human Trafficking affect each of us? (Cont.)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Victims of trafficking are often exposed to harsh and extreme physical conditions, including excessive work, work without proper protection and equipment or the use of force by their traffickers. </a:t>
            </a:r>
            <a:r>
              <a:rPr lang="en-US" sz="2800" dirty="0">
                <a:effectLst/>
                <a:latin typeface="Calibri" panose="020F0502020204030204" pitchFamily="34" charset="0"/>
                <a:ea typeface="Calibri" panose="020F0502020204030204" pitchFamily="34" charset="0"/>
                <a:cs typeface="Times New Roman" panose="02020603050405020304" pitchFamily="18" charset="0"/>
              </a:rPr>
              <a:t>In addition, victims may be exposed to health risks, such as HIV/AIDS, infections, and substance abuse. They often experience serious mental health risks due to being trafficked that result in anxiety, insecurity, fear, and trauma. </a:t>
            </a:r>
            <a:r>
              <a:rPr lang="en-US" sz="2800" b="1" dirty="0">
                <a:effectLst/>
                <a:latin typeface="Calibri" panose="020F0502020204030204" pitchFamily="34" charset="0"/>
                <a:ea typeface="Calibri" panose="020F0502020204030204" pitchFamily="34" charset="0"/>
                <a:cs typeface="Times New Roman" panose="02020603050405020304" pitchFamily="18" charset="0"/>
              </a:rPr>
              <a:t>Several studies indicate high levels of Post-Traumatic Stress Disorder (PTSD)</a:t>
            </a: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 in survivors. </a:t>
            </a:r>
            <a:r>
              <a:rPr lang="en-US" sz="2800" dirty="0">
                <a:effectLst/>
                <a:latin typeface="Calibri" panose="020F0502020204030204" pitchFamily="34" charset="0"/>
                <a:ea typeface="Calibri" panose="020F0502020204030204" pitchFamily="34" charset="0"/>
                <a:cs typeface="Times New Roman" panose="02020603050405020304" pitchFamily="18" charset="0"/>
              </a:rPr>
              <a:t>Trafficking can also lead to </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cognitive impairment, memory loss, </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depression, and even suicide.</a:t>
            </a:r>
          </a:p>
          <a:p>
            <a:pPr marL="0" marR="0">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39</a:t>
            </a:fld>
            <a:endParaRPr lang="en-US" dirty="0"/>
          </a:p>
        </p:txBody>
      </p:sp>
      <p:pic>
        <p:nvPicPr>
          <p:cNvPr id="4" name="Picture 3" descr="A person holding his head&#10;&#10;Description automatically generated">
            <a:extLst>
              <a:ext uri="{FF2B5EF4-FFF2-40B4-BE49-F238E27FC236}">
                <a16:creationId xmlns:a16="http://schemas.microsoft.com/office/drawing/2014/main" id="{42C29B85-84F5-9441-F5C7-AF3F04E03FE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770282" y="4312823"/>
            <a:ext cx="1867536" cy="1867536"/>
          </a:xfrm>
          <a:prstGeom prst="rect">
            <a:avLst/>
          </a:prstGeom>
          <a:noFill/>
        </p:spPr>
      </p:pic>
      <p:pic>
        <p:nvPicPr>
          <p:cNvPr id="6" name="Picture 5" descr="A red and white text on a white background&#10;&#10;Description automatically generated">
            <a:extLst>
              <a:ext uri="{FF2B5EF4-FFF2-40B4-BE49-F238E27FC236}">
                <a16:creationId xmlns:a16="http://schemas.microsoft.com/office/drawing/2014/main" id="{4AF73E0D-2BC0-B897-C04E-5434A6ACE6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78706" y="4501897"/>
            <a:ext cx="2653376" cy="1986771"/>
          </a:xfrm>
          <a:prstGeom prst="rect">
            <a:avLst/>
          </a:prstGeom>
        </p:spPr>
      </p:pic>
    </p:spTree>
    <p:extLst>
      <p:ext uri="{BB962C8B-B14F-4D97-AF65-F5344CB8AC3E}">
        <p14:creationId xmlns:p14="http://schemas.microsoft.com/office/powerpoint/2010/main" val="1089846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488668"/>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46364" y="-66973"/>
            <a:ext cx="11623963" cy="6740307"/>
          </a:xfrm>
          <a:prstGeom prst="rect">
            <a:avLst/>
          </a:prstGeom>
          <a:noFill/>
        </p:spPr>
        <p:txBody>
          <a:bodyPr wrap="square" rtlCol="0">
            <a:spAutoFit/>
          </a:bodyPr>
          <a:lstStyle/>
          <a:p>
            <a:pPr algn="ctr"/>
            <a:r>
              <a:rPr lang="en-US" sz="4400" b="1" u="sng" dirty="0">
                <a:latin typeface="Calibri" panose="020F0502020204030204" pitchFamily="34" charset="0"/>
                <a:ea typeface="Calibri" panose="020F0502020204030204" pitchFamily="34" charset="0"/>
                <a:cs typeface="Times New Roman" panose="02020603050405020304" pitchFamily="18" charset="0"/>
              </a:rPr>
              <a:t>What is Human Trafficking?</a:t>
            </a:r>
            <a:endParaRPr lang="en-US" sz="3600" dirty="0">
              <a:solidFill>
                <a:srgbClr val="080808"/>
              </a:solidFill>
              <a:latin typeface="Calibri" panose="020F0502020204030204" pitchFamily="34" charset="0"/>
              <a:ea typeface="Times New Roman" panose="02020603050405020304" pitchFamily="18" charset="0"/>
              <a:cs typeface="Times New Roman" panose="02020603050405020304" pitchFamily="18" charset="0"/>
            </a:endParaRPr>
          </a:p>
          <a:p>
            <a:r>
              <a:rPr lang="en-US" sz="2800" dirty="0">
                <a:solidFill>
                  <a:srgbClr val="080808"/>
                </a:solidFill>
                <a:highlight>
                  <a:srgbClr val="FFFF00"/>
                </a:highlight>
                <a:latin typeface="Calibri" panose="020F0502020204030204" pitchFamily="34" charset="0"/>
                <a:ea typeface="Times New Roman" panose="02020603050405020304" pitchFamily="18" charset="0"/>
                <a:cs typeface="Times New Roman" panose="02020603050405020304" pitchFamily="18" charset="0"/>
              </a:rPr>
              <a:t>Human trafficking involves the use of force, fraud, or coercion to obtain some type of labor or commercial sex act. </a:t>
            </a:r>
            <a:r>
              <a:rPr lang="en-US" sz="2800" dirty="0">
                <a:solidFill>
                  <a:srgbClr val="080808"/>
                </a:solidFill>
                <a:latin typeface="Calibri" panose="020F0502020204030204" pitchFamily="34" charset="0"/>
                <a:ea typeface="Times New Roman" panose="02020603050405020304" pitchFamily="18" charset="0"/>
                <a:cs typeface="Times New Roman" panose="02020603050405020304" pitchFamily="18" charset="0"/>
              </a:rPr>
              <a:t>Every year, millions of men, women, and children are trafficked worldwide – including right here in the United States. It can happen in any community and victims can be any age, race, gender, or nationality. Traffickers might use the </a:t>
            </a:r>
          </a:p>
          <a:p>
            <a:r>
              <a:rPr lang="en-US" sz="2800" dirty="0">
                <a:solidFill>
                  <a:srgbClr val="080808"/>
                </a:solidFill>
                <a:latin typeface="Calibri" panose="020F0502020204030204" pitchFamily="34" charset="0"/>
                <a:ea typeface="Times New Roman" panose="02020603050405020304" pitchFamily="18" charset="0"/>
                <a:cs typeface="Times New Roman" panose="02020603050405020304" pitchFamily="18" charset="0"/>
              </a:rPr>
              <a:t>following methods to lure victims into</a:t>
            </a:r>
          </a:p>
          <a:p>
            <a:r>
              <a:rPr lang="en-US" sz="2800" dirty="0">
                <a:solidFill>
                  <a:srgbClr val="080808"/>
                </a:solidFill>
                <a:latin typeface="Calibri" panose="020F0502020204030204" pitchFamily="34" charset="0"/>
                <a:ea typeface="Times New Roman" panose="02020603050405020304" pitchFamily="18" charset="0"/>
                <a:cs typeface="Times New Roman" panose="02020603050405020304" pitchFamily="18" charset="0"/>
              </a:rPr>
              <a:t> trafficking situations: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dirty="0">
                <a:solidFill>
                  <a:srgbClr val="080808"/>
                </a:solidFill>
                <a:latin typeface="Calibri" panose="020F0502020204030204" pitchFamily="34" charset="0"/>
                <a:ea typeface="Times New Roman" panose="02020603050405020304" pitchFamily="18" charset="0"/>
                <a:cs typeface="Times New Roman" panose="02020603050405020304" pitchFamily="18" charset="0"/>
              </a:rPr>
              <a:t>Violence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dirty="0">
                <a:solidFill>
                  <a:srgbClr val="080808"/>
                </a:solidFill>
                <a:latin typeface="Calibri" panose="020F0502020204030204" pitchFamily="34" charset="0"/>
                <a:ea typeface="Times New Roman" panose="02020603050405020304" pitchFamily="18" charset="0"/>
                <a:cs typeface="Times New Roman" panose="02020603050405020304" pitchFamily="18" charset="0"/>
              </a:rPr>
              <a:t>Manipulation</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dirty="0">
                <a:solidFill>
                  <a:srgbClr val="080808"/>
                </a:solidFill>
                <a:latin typeface="Calibri" panose="020F0502020204030204" pitchFamily="34" charset="0"/>
                <a:ea typeface="Times New Roman" panose="02020603050405020304" pitchFamily="18" charset="0"/>
                <a:cs typeface="Times New Roman" panose="02020603050405020304" pitchFamily="18" charset="0"/>
              </a:rPr>
              <a:t>False promises of well-paying jobs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dirty="0">
                <a:solidFill>
                  <a:srgbClr val="080808"/>
                </a:solidFill>
                <a:latin typeface="Calibri" panose="020F0502020204030204" pitchFamily="34" charset="0"/>
                <a:ea typeface="Times New Roman" panose="02020603050405020304" pitchFamily="18" charset="0"/>
                <a:cs typeface="Times New Roman" panose="02020603050405020304" pitchFamily="18" charset="0"/>
              </a:rPr>
              <a:t>Romantic relationships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endParaRPr lang="en-US" sz="4000" b="1" i="1" kern="1800" dirty="0">
              <a:solidFill>
                <a:srgbClr val="4C4E4D"/>
              </a:solidFill>
              <a:effectLst/>
              <a:latin typeface="Calibri" panose="020F0502020204030204" pitchFamily="34" charset="0"/>
              <a:ea typeface="Times New Roman" panose="02020603050405020304" pitchFamily="18" charset="0"/>
              <a:cs typeface="Calibri" panose="020F0502020204030204" pitchFamily="34" charset="0"/>
            </a:endParaRPr>
          </a:p>
          <a:p>
            <a:pPr marL="571500" marR="0" indent="-571500">
              <a:spcBef>
                <a:spcPts val="0"/>
              </a:spcBef>
              <a:spcAft>
                <a:spcPts val="0"/>
              </a:spcAft>
              <a:buFont typeface="Arial" panose="020B0604020202020204" pitchFamily="34" charset="0"/>
              <a:buChar char="•"/>
            </a:pPr>
            <a:endParaRPr lang="en-US" sz="4000" kern="1200" dirty="0">
              <a:solidFill>
                <a:srgbClr val="000000"/>
              </a:solidFill>
              <a:effectLst/>
              <a:latin typeface="Calibri" panose="020F0502020204030204" pitchFamily="34" charset="0"/>
              <a:ea typeface="MS PGothic" panose="020B0600070205080204" pitchFamily="34" charset="-128"/>
              <a:cs typeface="Calibri" panose="020F0502020204030204" pitchFamily="34" charset="0"/>
            </a:endParaRPr>
          </a:p>
        </p:txBody>
      </p:sp>
      <p:pic>
        <p:nvPicPr>
          <p:cNvPr id="4" name="Picture 3">
            <a:extLst>
              <a:ext uri="{FF2B5EF4-FFF2-40B4-BE49-F238E27FC236}">
                <a16:creationId xmlns:a16="http://schemas.microsoft.com/office/drawing/2014/main" id="{11BC6C44-9986-7475-AB66-12D5B4206C8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10162" y="2871719"/>
            <a:ext cx="5435474" cy="3616949"/>
          </a:xfrm>
          <a:prstGeom prst="rect">
            <a:avLst/>
          </a:prstGeom>
          <a:noFill/>
        </p:spPr>
      </p:pic>
    </p:spTree>
    <p:extLst>
      <p:ext uri="{BB962C8B-B14F-4D97-AF65-F5344CB8AC3E}">
        <p14:creationId xmlns:p14="http://schemas.microsoft.com/office/powerpoint/2010/main" val="2292027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171157" y="6426580"/>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90616"/>
            <a:ext cx="11554691" cy="6801862"/>
          </a:xfrm>
          <a:prstGeom prst="rect">
            <a:avLst/>
          </a:prstGeom>
          <a:noFill/>
        </p:spPr>
        <p:txBody>
          <a:bodyPr wrap="square" rtlCol="0">
            <a:spAutoFit/>
          </a:bodyPr>
          <a:lstStyle/>
          <a:p>
            <a:pPr marL="0" marR="0" algn="ctr">
              <a:spcBef>
                <a:spcPts val="0"/>
              </a:spcBef>
              <a:spcAft>
                <a:spcPts val="0"/>
              </a:spcAft>
            </a:pPr>
            <a:r>
              <a:rPr lang="en-US" sz="5400" b="1" dirty="0">
                <a:effectLst/>
                <a:latin typeface="Calibri" panose="020F0502020204030204" pitchFamily="34" charset="0"/>
                <a:ea typeface="Calibri" panose="020F0502020204030204" pitchFamily="34" charset="0"/>
                <a:cs typeface="Times New Roman" panose="02020603050405020304" pitchFamily="18" charset="0"/>
              </a:rPr>
              <a:t>How does Human Trafficking affect each of us? (Cont.)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Trafficked minors are even more vulnerable due to their age. </a:t>
            </a:r>
            <a:r>
              <a:rPr lang="en-US" sz="2800" dirty="0">
                <a:effectLst/>
                <a:latin typeface="Calibri" panose="020F0502020204030204" pitchFamily="34" charset="0"/>
                <a:ea typeface="Calibri" panose="020F0502020204030204" pitchFamily="34" charset="0"/>
                <a:cs typeface="Times New Roman" panose="02020603050405020304" pitchFamily="18" charset="0"/>
              </a:rPr>
              <a:t>Trafficking of any kind greatly impacts the healthy development of a child’s emotional, physical, and overall psychological development.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Victims are also vulnerable to social ostracism.</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 They often become isolated from their social </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circles, leaving them unable to engage with </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their community or reach out for help. </a:t>
            </a: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When trafficked internationally, victims may </a:t>
            </a: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be unable to ask for help or try to flee due to</a:t>
            </a: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language limitations, geographic barriers, and</a:t>
            </a: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lack of cultural familiarity. </a:t>
            </a: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40</a:t>
            </a:fld>
            <a:endParaRPr lang="en-US" dirty="0"/>
          </a:p>
        </p:txBody>
      </p:sp>
      <p:pic>
        <p:nvPicPr>
          <p:cNvPr id="7" name="Picture 6" descr="A group of cartoon children&#10;&#10;Description automatically generated">
            <a:extLst>
              <a:ext uri="{FF2B5EF4-FFF2-40B4-BE49-F238E27FC236}">
                <a16:creationId xmlns:a16="http://schemas.microsoft.com/office/drawing/2014/main" id="{70DD3274-77FC-2771-D662-AAA5C3A339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44868" y="2508437"/>
            <a:ext cx="4406320" cy="3185782"/>
          </a:xfrm>
          <a:prstGeom prst="rect">
            <a:avLst/>
          </a:prstGeom>
        </p:spPr>
      </p:pic>
    </p:spTree>
    <p:extLst>
      <p:ext uri="{BB962C8B-B14F-4D97-AF65-F5344CB8AC3E}">
        <p14:creationId xmlns:p14="http://schemas.microsoft.com/office/powerpoint/2010/main" val="30950373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356350"/>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90616"/>
            <a:ext cx="11554691" cy="6370975"/>
          </a:xfrm>
          <a:prstGeom prst="rect">
            <a:avLst/>
          </a:prstGeom>
          <a:noFill/>
        </p:spPr>
        <p:txBody>
          <a:bodyPr wrap="square" rtlCol="0">
            <a:spAutoFit/>
          </a:bodyPr>
          <a:lstStyle/>
          <a:p>
            <a:pPr marL="0" marR="0" algn="ctr">
              <a:spcBef>
                <a:spcPts val="0"/>
              </a:spcBef>
              <a:spcAft>
                <a:spcPts val="0"/>
              </a:spcAft>
            </a:pPr>
            <a:r>
              <a:rPr lang="en-US" sz="5400" b="1" dirty="0">
                <a:effectLst/>
                <a:latin typeface="Calibri" panose="020F0502020204030204" pitchFamily="34" charset="0"/>
                <a:ea typeface="Calibri" panose="020F0502020204030204" pitchFamily="34" charset="0"/>
                <a:cs typeface="Times New Roman" panose="02020603050405020304" pitchFamily="18" charset="0"/>
              </a:rPr>
              <a:t>How does Human Trafficking affect each of us? (Cont.)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Trafficked persons are sometimes forced to engage in illegal activities as a direct result of their victimization.  </a:t>
            </a:r>
            <a:r>
              <a:rPr lang="en-US" sz="2800" dirty="0">
                <a:effectLst/>
                <a:latin typeface="Calibri" panose="020F0502020204030204" pitchFamily="34" charset="0"/>
                <a:ea typeface="Calibri" panose="020F0502020204030204" pitchFamily="34" charset="0"/>
                <a:cs typeface="Times New Roman" panose="02020603050405020304" pitchFamily="18" charset="0"/>
              </a:rPr>
              <a:t>If law enforcement fails to properly differentiate between a victim and a criminal, </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survivors can be prosecuted and convicted </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for a situation they were forced into. </a:t>
            </a: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Having a criminal record can make moving</a:t>
            </a: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forward after being trafficked much more </a:t>
            </a: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difficult, preventing survivors from renting </a:t>
            </a: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an apartment, getting a job, or receiving </a:t>
            </a: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financial aid towards education</a:t>
            </a:r>
            <a:r>
              <a:rPr lang="en-US" sz="28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41</a:t>
            </a:fld>
            <a:endParaRPr lang="en-US" dirty="0"/>
          </a:p>
        </p:txBody>
      </p:sp>
      <p:pic>
        <p:nvPicPr>
          <p:cNvPr id="4" name="Picture 3" descr="A group of pictograms of people&#10;&#10;Description automatically generated">
            <a:extLst>
              <a:ext uri="{FF2B5EF4-FFF2-40B4-BE49-F238E27FC236}">
                <a16:creationId xmlns:a16="http://schemas.microsoft.com/office/drawing/2014/main" id="{1A0667A4-CE37-54DA-29B3-23965B5B09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9975" y="2407602"/>
            <a:ext cx="3905075" cy="3905075"/>
          </a:xfrm>
          <a:prstGeom prst="rect">
            <a:avLst/>
          </a:prstGeom>
        </p:spPr>
      </p:pic>
    </p:spTree>
    <p:extLst>
      <p:ext uri="{BB962C8B-B14F-4D97-AF65-F5344CB8AC3E}">
        <p14:creationId xmlns:p14="http://schemas.microsoft.com/office/powerpoint/2010/main" val="12264140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318654" y="6477050"/>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5240"/>
            <a:ext cx="11554691" cy="6617196"/>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communication can happen during Human Trafficking?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Information Communication Technologies and Trafficking in Persons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The development and advancement of information </a:t>
            </a: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communication technologies (technologies) have</a:t>
            </a: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 revolutionized the way people communicate and share information.  </a:t>
            </a:r>
            <a:r>
              <a:rPr lang="en-US" sz="2800" dirty="0">
                <a:effectLst/>
                <a:latin typeface="Calibri" panose="020F0502020204030204" pitchFamily="34" charset="0"/>
                <a:ea typeface="Calibri" panose="020F0502020204030204" pitchFamily="34" charset="0"/>
                <a:cs typeface="Times New Roman" panose="02020603050405020304" pitchFamily="18" charset="0"/>
              </a:rPr>
              <a:t>Technologies have made communicating </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and accessing information more efficient and effortless.  </a:t>
            </a: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Unfortunately, the benefits of technologies enable traffickers to more easily recruit, harm, and exploit victims/survivors without fear of being arrested and prosecuted.  </a:t>
            </a:r>
            <a:r>
              <a:rPr lang="en-US" sz="2800" dirty="0">
                <a:effectLst/>
                <a:latin typeface="Calibri" panose="020F0502020204030204" pitchFamily="34" charset="0"/>
                <a:ea typeface="Calibri" panose="020F0502020204030204" pitchFamily="34" charset="0"/>
                <a:cs typeface="Times New Roman" panose="02020603050405020304" pitchFamily="18" charset="0"/>
              </a:rPr>
              <a:t>The purpose of this Brief is twofold:  to summarize how technologies are used to facilitate trafficking in persons and to highlight how technologies are used  to combat and prevent this serious violation of  human rights.  </a:t>
            </a: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42</a:t>
            </a:fld>
            <a:endParaRPr lang="en-US" dirty="0"/>
          </a:p>
        </p:txBody>
      </p:sp>
      <p:pic>
        <p:nvPicPr>
          <p:cNvPr id="6" name="Picture 5" descr="A computer and icons of different types of data&#10;&#10;Description automatically generated">
            <a:extLst>
              <a:ext uri="{FF2B5EF4-FFF2-40B4-BE49-F238E27FC236}">
                <a16:creationId xmlns:a16="http://schemas.microsoft.com/office/drawing/2014/main" id="{3108B1BA-801F-ACE2-E8EF-0D39DE171A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7745" y="2090650"/>
            <a:ext cx="2376055" cy="2016173"/>
          </a:xfrm>
          <a:prstGeom prst="rect">
            <a:avLst/>
          </a:prstGeom>
        </p:spPr>
      </p:pic>
    </p:spTree>
    <p:extLst>
      <p:ext uri="{BB962C8B-B14F-4D97-AF65-F5344CB8AC3E}">
        <p14:creationId xmlns:p14="http://schemas.microsoft.com/office/powerpoint/2010/main" val="19368851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186397" y="6433502"/>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210026"/>
            <a:ext cx="11554691" cy="5755422"/>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communication can happen during Human Trafficking?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The Use of Technologies to Facilitate Trafficking in Persons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Traffickers can exploit technology for their own illegal purposes.  </a:t>
            </a:r>
            <a:r>
              <a:rPr lang="en-US" sz="2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For instance, technologies offer traffickers anonymity.  </a:t>
            </a:r>
            <a:r>
              <a:rPr lang="en-US" sz="2800" dirty="0">
                <a:effectLst/>
                <a:latin typeface="Calibri" panose="020F0502020204030204" pitchFamily="34" charset="0"/>
                <a:ea typeface="Calibri" panose="020F0502020204030204" pitchFamily="34" charset="0"/>
                <a:cs typeface="Times New Roman" panose="02020603050405020304" pitchFamily="18" charset="0"/>
              </a:rPr>
              <a:t>Prior to the internet, traffickers were forced to reach consumers and conduct business through underground networks.  Due to the anonymity of the internet, both traffickers and consumers can conduct business online with minimal risk of being identified.  The result is an increased market and consumption in the trafficking in persons industry.  Individuals fearful of being identified, and potentially prosecuted for their involvement, can now access information and make connections anonymously from the safety of their own homes.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43</a:t>
            </a:fld>
            <a:endParaRPr lang="en-US" dirty="0"/>
          </a:p>
        </p:txBody>
      </p:sp>
    </p:spTree>
    <p:extLst>
      <p:ext uri="{BB962C8B-B14F-4D97-AF65-F5344CB8AC3E}">
        <p14:creationId xmlns:p14="http://schemas.microsoft.com/office/powerpoint/2010/main" val="25221954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413738"/>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210026"/>
            <a:ext cx="11554691" cy="5324535"/>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communication can happen during Human Trafficking?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The Use of Technologies to Facilitate Trafficking in Persons (cont.)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[1]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pre-paid and disposable mobile phones are </a:t>
            </a: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purchased without long-term contracts and </a:t>
            </a: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personal identification, or credit checks are not</a:t>
            </a: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required.  </a:t>
            </a:r>
            <a:r>
              <a:rPr lang="en-US" sz="2800" dirty="0">
                <a:effectLst/>
                <a:latin typeface="Calibri" panose="020F0502020204030204" pitchFamily="34" charset="0"/>
                <a:ea typeface="Calibri" panose="020F0502020204030204" pitchFamily="34" charset="0"/>
                <a:cs typeface="Times New Roman" panose="02020603050405020304" pitchFamily="18" charset="0"/>
              </a:rPr>
              <a:t>These phones are perfect </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communication tools for traffickers.   They provide</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 a high level of anonymity and make it more difficult</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 for law enforcement to obtain incriminating </a:t>
            </a: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evidence for prosecution.</a:t>
            </a: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44</a:t>
            </a:fld>
            <a:endParaRPr lang="en-US" dirty="0"/>
          </a:p>
        </p:txBody>
      </p:sp>
      <p:pic>
        <p:nvPicPr>
          <p:cNvPr id="4" name="Picture 3" descr="A close-up of a cell phone&#10;&#10;Description automatically generated">
            <a:extLst>
              <a:ext uri="{FF2B5EF4-FFF2-40B4-BE49-F238E27FC236}">
                <a16:creationId xmlns:a16="http://schemas.microsoft.com/office/drawing/2014/main" id="{79F6C4E9-A3D0-B24D-71F1-7C792BEE07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59880" y="2095483"/>
            <a:ext cx="3871841" cy="3958953"/>
          </a:xfrm>
          <a:prstGeom prst="rect">
            <a:avLst/>
          </a:prstGeom>
        </p:spPr>
      </p:pic>
    </p:spTree>
    <p:extLst>
      <p:ext uri="{BB962C8B-B14F-4D97-AF65-F5344CB8AC3E}">
        <p14:creationId xmlns:p14="http://schemas.microsoft.com/office/powerpoint/2010/main" val="11488389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140677" y="6463308"/>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210026"/>
            <a:ext cx="11554691" cy="5755422"/>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communication can happen during Human Trafficking?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The Use of Technologies to Facilitate Trafficking in Persons (Cont.)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[2]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Traffickers can use pre-paid, disposable, or pay-as-you-go mobile phones to text information, send photos, or communicate directly with consumers in real-time without the restriction of physical location.  </a:t>
            </a:r>
            <a:r>
              <a:rPr lang="en-US" sz="2800" b="1" dirty="0">
                <a:effectLst/>
                <a:latin typeface="Calibri" panose="020F0502020204030204" pitchFamily="34" charset="0"/>
                <a:ea typeface="Calibri" panose="020F0502020204030204" pitchFamily="34" charset="0"/>
                <a:cs typeface="Times New Roman" panose="02020603050405020304" pitchFamily="18" charset="0"/>
              </a:rPr>
              <a:t>Traffickers can also use mobile phones and the GPS tracking systems to maintain constant contact and monitor the whereabouts of victims</a:t>
            </a:r>
            <a:r>
              <a:rPr lang="en-US" sz="2800" dirty="0">
                <a:effectLst/>
                <a:latin typeface="Calibri" panose="020F0502020204030204" pitchFamily="34" charset="0"/>
                <a:ea typeface="Calibri" panose="020F0502020204030204" pitchFamily="34" charset="0"/>
                <a:cs typeface="Times New Roman" panose="02020603050405020304" pitchFamily="18" charset="0"/>
              </a:rPr>
              <a:t>.[1],[2]</a:t>
            </a:r>
            <a:r>
              <a:rPr lang="en-US" sz="2800" baseline="300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dirty="0">
                <a:effectLst/>
                <a:latin typeface="Calibri" panose="020F0502020204030204" pitchFamily="34" charset="0"/>
                <a:ea typeface="Calibri" panose="020F0502020204030204" pitchFamily="34" charset="0"/>
                <a:cs typeface="Times New Roman" panose="02020603050405020304" pitchFamily="18" charset="0"/>
              </a:rPr>
              <a:t>Further, disposable mobile phones can be programmed to transmit false identification.[1]</a:t>
            </a:r>
            <a:r>
              <a:rPr lang="en-US" sz="2800" baseline="300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dirty="0">
                <a:effectLst/>
                <a:latin typeface="Calibri" panose="020F0502020204030204" pitchFamily="34" charset="0"/>
                <a:ea typeface="Calibri" panose="020F0502020204030204" pitchFamily="34" charset="0"/>
                <a:cs typeface="Times New Roman" panose="02020603050405020304" pitchFamily="18" charset="0"/>
              </a:rPr>
              <a:t>The internet also offers communication tools for traffickers (see Table 1) to recruit victims, share information with consumers and other traffickers, and conduct financial transactions.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45</a:t>
            </a:fld>
            <a:endParaRPr lang="en-US" dirty="0"/>
          </a:p>
        </p:txBody>
      </p:sp>
    </p:spTree>
    <p:extLst>
      <p:ext uri="{BB962C8B-B14F-4D97-AF65-F5344CB8AC3E}">
        <p14:creationId xmlns:p14="http://schemas.microsoft.com/office/powerpoint/2010/main" val="927363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318654" y="6468294"/>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36525"/>
            <a:ext cx="11554691" cy="6447919"/>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communication can happen during Human Trafficking?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The Use of Technologies to Facilitate Trafficking in Persons (Cont.)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7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Like disposable phones, the internet offers a high level of anonymity </a:t>
            </a:r>
            <a:r>
              <a:rPr lang="en-US" sz="2700" dirty="0">
                <a:effectLst/>
                <a:latin typeface="Calibri" panose="020F0502020204030204" pitchFamily="34" charset="0"/>
                <a:ea typeface="Calibri" panose="020F0502020204030204" pitchFamily="34" charset="0"/>
                <a:cs typeface="Times New Roman" panose="02020603050405020304" pitchFamily="18" charset="0"/>
              </a:rPr>
              <a:t>through password protected sites, sending messages through ‘re-mailers’ (identifying information on an email is removed and replaced with false information), or using websites or message boards that do not leave traceable transmissions or illegal materials to be discovered by law enforcement.  </a:t>
            </a:r>
            <a:r>
              <a:rPr lang="en-US" sz="27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 internet also provides an efficient mode for financial exchanges between traffickers and consumers.  </a:t>
            </a:r>
            <a:r>
              <a:rPr lang="en-US" sz="2700" dirty="0">
                <a:effectLst/>
                <a:latin typeface="Calibri" panose="020F0502020204030204" pitchFamily="34" charset="0"/>
                <a:ea typeface="Calibri" panose="020F0502020204030204" pitchFamily="34" charset="0"/>
                <a:cs typeface="Times New Roman" panose="02020603050405020304" pitchFamily="18" charset="0"/>
              </a:rPr>
              <a:t>Online financial transactions can be completed very quickly and makes tracking them difficult.  The internet also allows ‘virtual identities’, which translates to anonymity, to send or accept money to specific accounts.  </a:t>
            </a:r>
            <a:r>
              <a:rPr lang="en-US" sz="27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Finally, technologies provide traffickers with new forums to recruit victims and advertise to consumers, including chat rooms, social media sites, and advertisement websites</a:t>
            </a:r>
            <a:r>
              <a:rPr lang="en-US" sz="2700"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46</a:t>
            </a:fld>
            <a:endParaRPr lang="en-US" dirty="0"/>
          </a:p>
        </p:txBody>
      </p:sp>
    </p:spTree>
    <p:extLst>
      <p:ext uri="{BB962C8B-B14F-4D97-AF65-F5344CB8AC3E}">
        <p14:creationId xmlns:p14="http://schemas.microsoft.com/office/powerpoint/2010/main" val="3094920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186397" y="6352143"/>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36525"/>
            <a:ext cx="11554691" cy="6186309"/>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communication can happen during Human Trafficking?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The Use of Technologies to Facilitate Trafficking in Persons (Cont.)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[3]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Traffickers may use websites and online classifieds (e.g., Craigslist) to advertise a fraudulent job (e.g., modeling, nannies, escort) to entice victims/survivors to leave home</a:t>
            </a:r>
            <a:r>
              <a:rPr lang="en-US" sz="2800" dirty="0">
                <a:effectLst/>
                <a:latin typeface="Calibri" panose="020F0502020204030204" pitchFamily="34" charset="0"/>
                <a:ea typeface="Calibri" panose="020F0502020204030204" pitchFamily="34" charset="0"/>
                <a:cs typeface="Times New Roman" panose="02020603050405020304" pitchFamily="18" charset="0"/>
              </a:rPr>
              <a:t>.  They also may engage in social media or chat rooms to  establish relationships with potential victims/survivors and often make false promises as a method of persuasion.  Online classified sites and social media sites (e.g., twitter) are used to post advertisements of victims/survivors to consumers usually using covert and deceptive language.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[4]  Traffickers may also use mobile phones to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send photos </a:t>
            </a:r>
            <a:r>
              <a:rPr lang="en-US" sz="2800" dirty="0">
                <a:effectLst/>
                <a:latin typeface="Calibri" panose="020F0502020204030204" pitchFamily="34" charset="0"/>
                <a:ea typeface="Calibri" panose="020F0502020204030204" pitchFamily="34" charset="0"/>
                <a:cs typeface="Times New Roman" panose="02020603050405020304" pitchFamily="18" charset="0"/>
              </a:rPr>
              <a:t>of newly trafficked victims/survivors to potential consumers or regular clients.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47</a:t>
            </a:fld>
            <a:endParaRPr lang="en-US" dirty="0"/>
          </a:p>
        </p:txBody>
      </p:sp>
    </p:spTree>
    <p:extLst>
      <p:ext uri="{BB962C8B-B14F-4D97-AF65-F5344CB8AC3E}">
        <p14:creationId xmlns:p14="http://schemas.microsoft.com/office/powerpoint/2010/main" val="2576367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110197" y="6488668"/>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36525"/>
            <a:ext cx="11554691" cy="2185214"/>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communication can happen during Human Trafficking?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The Use of Technologies to Facilitate Trafficking in Persons (Cont.)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48</a:t>
            </a:fld>
            <a:endParaRPr lang="en-US" dirty="0"/>
          </a:p>
        </p:txBody>
      </p:sp>
      <p:graphicFrame>
        <p:nvGraphicFramePr>
          <p:cNvPr id="4" name="Table 3">
            <a:extLst>
              <a:ext uri="{FF2B5EF4-FFF2-40B4-BE49-F238E27FC236}">
                <a16:creationId xmlns:a16="http://schemas.microsoft.com/office/drawing/2014/main" id="{828D2837-5DF4-B27B-6CBE-3E2F72B19D7D}"/>
              </a:ext>
            </a:extLst>
          </p:cNvPr>
          <p:cNvGraphicFramePr>
            <a:graphicFrameLocks noGrp="1"/>
          </p:cNvGraphicFramePr>
          <p:nvPr>
            <p:extLst>
              <p:ext uri="{D42A27DB-BD31-4B8C-83A1-F6EECF244321}">
                <p14:modId xmlns:p14="http://schemas.microsoft.com/office/powerpoint/2010/main" val="4244730543"/>
              </p:ext>
            </p:extLst>
          </p:nvPr>
        </p:nvGraphicFramePr>
        <p:xfrm>
          <a:off x="644577" y="2062700"/>
          <a:ext cx="11228768" cy="4425964"/>
        </p:xfrm>
        <a:graphic>
          <a:graphicData uri="http://schemas.openxmlformats.org/drawingml/2006/table">
            <a:tbl>
              <a:tblPr firstRow="1" firstCol="1" bandRow="1"/>
              <a:tblGrid>
                <a:gridCol w="5614384">
                  <a:extLst>
                    <a:ext uri="{9D8B030D-6E8A-4147-A177-3AD203B41FA5}">
                      <a16:colId xmlns:a16="http://schemas.microsoft.com/office/drawing/2014/main" val="3206945783"/>
                    </a:ext>
                  </a:extLst>
                </a:gridCol>
                <a:gridCol w="5614384">
                  <a:extLst>
                    <a:ext uri="{9D8B030D-6E8A-4147-A177-3AD203B41FA5}">
                      <a16:colId xmlns:a16="http://schemas.microsoft.com/office/drawing/2014/main" val="32374395"/>
                    </a:ext>
                  </a:extLst>
                </a:gridCol>
              </a:tblGrid>
              <a:tr h="357800">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Newsgroups</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38100" cap="flat" cmpd="sng" algn="ctr">
                      <a:solidFill>
                        <a:srgbClr val="CCCCCC"/>
                      </a:solidFill>
                      <a:prstDash val="solid"/>
                      <a:round/>
                      <a:headEnd type="none" w="med" len="med"/>
                      <a:tailEnd type="none" w="med" len="med"/>
                    </a:lnL>
                    <a:lnR w="38100" cap="flat" cmpd="sng" algn="ctr">
                      <a:solidFill>
                        <a:srgbClr val="CCCCCC"/>
                      </a:solidFill>
                      <a:prstDash val="solid"/>
                      <a:round/>
                      <a:headEnd type="none" w="med" len="med"/>
                      <a:tailEnd type="none" w="med" len="med"/>
                    </a:lnR>
                    <a:lnT w="38100" cap="flat" cmpd="sng" algn="ctr">
                      <a:solidFill>
                        <a:srgbClr val="CCCCCC"/>
                      </a:solidFill>
                      <a:prstDash val="solid"/>
                      <a:round/>
                      <a:headEnd type="none" w="med" len="med"/>
                      <a:tailEnd type="none" w="med" len="med"/>
                    </a:lnT>
                    <a:lnB w="38100" cap="flat" cmpd="sng" algn="ctr">
                      <a:solidFill>
                        <a:srgbClr val="CCCCCC"/>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Sites where users can exchange information</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38100" cap="flat" cmpd="sng" algn="ctr">
                      <a:solidFill>
                        <a:srgbClr val="CCCCCC"/>
                      </a:solidFill>
                      <a:prstDash val="solid"/>
                      <a:round/>
                      <a:headEnd type="none" w="med" len="med"/>
                      <a:tailEnd type="none" w="med" len="med"/>
                    </a:lnL>
                    <a:lnR w="38100" cap="flat" cmpd="sng" algn="ctr">
                      <a:solidFill>
                        <a:srgbClr val="CCCCCC"/>
                      </a:solidFill>
                      <a:prstDash val="solid"/>
                      <a:round/>
                      <a:headEnd type="none" w="med" len="med"/>
                      <a:tailEnd type="none" w="med" len="med"/>
                    </a:lnR>
                    <a:lnT w="38100" cap="flat" cmpd="sng" algn="ctr">
                      <a:solidFill>
                        <a:srgbClr val="CCCCCC"/>
                      </a:solidFill>
                      <a:prstDash val="solid"/>
                      <a:round/>
                      <a:headEnd type="none" w="med" len="med"/>
                      <a:tailEnd type="none" w="med" len="med"/>
                    </a:lnT>
                    <a:lnB w="381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372273521"/>
                  </a:ext>
                </a:extLst>
              </a:tr>
              <a:tr h="618394">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Web message and bulletin boards</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38100" cap="flat" cmpd="sng" algn="ctr">
                      <a:solidFill>
                        <a:srgbClr val="CCCCCC"/>
                      </a:solidFill>
                      <a:prstDash val="solid"/>
                      <a:round/>
                      <a:headEnd type="none" w="med" len="med"/>
                      <a:tailEnd type="none" w="med" len="med"/>
                    </a:lnL>
                    <a:lnR w="38100" cap="flat" cmpd="sng" algn="ctr">
                      <a:solidFill>
                        <a:srgbClr val="CCCCCC"/>
                      </a:solidFill>
                      <a:prstDash val="solid"/>
                      <a:round/>
                      <a:headEnd type="none" w="med" len="med"/>
                      <a:tailEnd type="none" w="med" len="med"/>
                    </a:lnR>
                    <a:lnT w="38100" cap="flat" cmpd="sng" algn="ctr">
                      <a:solidFill>
                        <a:srgbClr val="CCCCCC"/>
                      </a:solidFill>
                      <a:prstDash val="solid"/>
                      <a:round/>
                      <a:headEnd type="none" w="med" len="med"/>
                      <a:tailEnd type="none" w="med" len="med"/>
                    </a:lnT>
                    <a:lnB w="38100" cap="flat" cmpd="sng" algn="ctr">
                      <a:solidFill>
                        <a:srgbClr val="CCCCCC"/>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 site to exchange information similar to a newsgroup but can be private and password protected</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38100" cap="flat" cmpd="sng" algn="ctr">
                      <a:solidFill>
                        <a:srgbClr val="CCCCCC"/>
                      </a:solidFill>
                      <a:prstDash val="solid"/>
                      <a:round/>
                      <a:headEnd type="none" w="med" len="med"/>
                      <a:tailEnd type="none" w="med" len="med"/>
                    </a:lnL>
                    <a:lnR w="38100" cap="flat" cmpd="sng" algn="ctr">
                      <a:solidFill>
                        <a:srgbClr val="CCCCCC"/>
                      </a:solidFill>
                      <a:prstDash val="solid"/>
                      <a:round/>
                      <a:headEnd type="none" w="med" len="med"/>
                      <a:tailEnd type="none" w="med" len="med"/>
                    </a:lnR>
                    <a:lnT w="38100" cap="flat" cmpd="sng" algn="ctr">
                      <a:solidFill>
                        <a:srgbClr val="CCCCCC"/>
                      </a:solidFill>
                      <a:prstDash val="solid"/>
                      <a:round/>
                      <a:headEnd type="none" w="med" len="med"/>
                      <a:tailEnd type="none" w="med" len="med"/>
                    </a:lnT>
                    <a:lnB w="381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740981406"/>
                  </a:ext>
                </a:extLst>
              </a:tr>
              <a:tr h="618394">
                <a:tc>
                  <a:txBody>
                    <a:bodyPr/>
                    <a:lstStyle/>
                    <a:p>
                      <a:pPr marL="0" marR="0">
                        <a:lnSpc>
                          <a:spcPct val="107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Websites and search engines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38100" cap="flat" cmpd="sng" algn="ctr">
                      <a:solidFill>
                        <a:srgbClr val="CCCCCC"/>
                      </a:solidFill>
                      <a:prstDash val="solid"/>
                      <a:round/>
                      <a:headEnd type="none" w="med" len="med"/>
                      <a:tailEnd type="none" w="med" len="med"/>
                    </a:lnL>
                    <a:lnR w="38100" cap="flat" cmpd="sng" algn="ctr">
                      <a:solidFill>
                        <a:srgbClr val="CCCCCC"/>
                      </a:solidFill>
                      <a:prstDash val="solid"/>
                      <a:round/>
                      <a:headEnd type="none" w="med" len="med"/>
                      <a:tailEnd type="none" w="med" len="med"/>
                    </a:lnR>
                    <a:lnT w="38100" cap="flat" cmpd="sng" algn="ctr">
                      <a:solidFill>
                        <a:srgbClr val="CCCCCC"/>
                      </a:solidFill>
                      <a:prstDash val="solid"/>
                      <a:round/>
                      <a:headEnd type="none" w="med" len="med"/>
                      <a:tailEnd type="none" w="med" len="med"/>
                    </a:lnT>
                    <a:lnB w="38100" cap="flat" cmpd="sng" algn="ctr">
                      <a:solidFill>
                        <a:srgbClr val="CCCCCC"/>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 set of related webpages served from a single web domain and programs that search documents or files from a database or network</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38100" cap="flat" cmpd="sng" algn="ctr">
                      <a:solidFill>
                        <a:srgbClr val="CCCCCC"/>
                      </a:solidFill>
                      <a:prstDash val="solid"/>
                      <a:round/>
                      <a:headEnd type="none" w="med" len="med"/>
                      <a:tailEnd type="none" w="med" len="med"/>
                    </a:lnL>
                    <a:lnR w="38100" cap="flat" cmpd="sng" algn="ctr">
                      <a:solidFill>
                        <a:srgbClr val="CCCCCC"/>
                      </a:solidFill>
                      <a:prstDash val="solid"/>
                      <a:round/>
                      <a:headEnd type="none" w="med" len="med"/>
                      <a:tailEnd type="none" w="med" len="med"/>
                    </a:lnR>
                    <a:lnT w="38100" cap="flat" cmpd="sng" algn="ctr">
                      <a:solidFill>
                        <a:srgbClr val="CCCCCC"/>
                      </a:solidFill>
                      <a:prstDash val="solid"/>
                      <a:round/>
                      <a:headEnd type="none" w="med" len="med"/>
                      <a:tailEnd type="none" w="med" len="med"/>
                    </a:lnT>
                    <a:lnB w="381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491829725"/>
                  </a:ext>
                </a:extLst>
              </a:tr>
              <a:tr h="618394">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Chat rooms</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38100" cap="flat" cmpd="sng" algn="ctr">
                      <a:solidFill>
                        <a:srgbClr val="CCCCCC"/>
                      </a:solidFill>
                      <a:prstDash val="solid"/>
                      <a:round/>
                      <a:headEnd type="none" w="med" len="med"/>
                      <a:tailEnd type="none" w="med" len="med"/>
                    </a:lnL>
                    <a:lnR w="38100" cap="flat" cmpd="sng" algn="ctr">
                      <a:solidFill>
                        <a:srgbClr val="CCCCCC"/>
                      </a:solidFill>
                      <a:prstDash val="solid"/>
                      <a:round/>
                      <a:headEnd type="none" w="med" len="med"/>
                      <a:tailEnd type="none" w="med" len="med"/>
                    </a:lnR>
                    <a:lnT w="38100" cap="flat" cmpd="sng" algn="ctr">
                      <a:solidFill>
                        <a:srgbClr val="CCCCCC"/>
                      </a:solidFill>
                      <a:prstDash val="solid"/>
                      <a:round/>
                      <a:headEnd type="none" w="med" len="med"/>
                      <a:tailEnd type="none" w="med" len="med"/>
                    </a:lnT>
                    <a:lnB w="38100" cap="flat" cmpd="sng" algn="ctr">
                      <a:solidFill>
                        <a:srgbClr val="CCCCCC"/>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A site where users can exchange information in real time.  Messages are not archived or stored, and no log files are maintained</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38100" cap="flat" cmpd="sng" algn="ctr">
                      <a:solidFill>
                        <a:srgbClr val="CCCCCC"/>
                      </a:solidFill>
                      <a:prstDash val="solid"/>
                      <a:round/>
                      <a:headEnd type="none" w="med" len="med"/>
                      <a:tailEnd type="none" w="med" len="med"/>
                    </a:lnL>
                    <a:lnR w="38100" cap="flat" cmpd="sng" algn="ctr">
                      <a:solidFill>
                        <a:srgbClr val="CCCCCC"/>
                      </a:solidFill>
                      <a:prstDash val="solid"/>
                      <a:round/>
                      <a:headEnd type="none" w="med" len="med"/>
                      <a:tailEnd type="none" w="med" len="med"/>
                    </a:lnR>
                    <a:lnT w="38100" cap="flat" cmpd="sng" algn="ctr">
                      <a:solidFill>
                        <a:srgbClr val="CCCCCC"/>
                      </a:solidFill>
                      <a:prstDash val="solid"/>
                      <a:round/>
                      <a:headEnd type="none" w="med" len="med"/>
                      <a:tailEnd type="none" w="med" len="med"/>
                    </a:lnT>
                    <a:lnB w="381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533258378"/>
                  </a:ext>
                </a:extLst>
              </a:tr>
              <a:tr h="618394">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Peer to peer networks and file swapping programs</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38100" cap="flat" cmpd="sng" algn="ctr">
                      <a:solidFill>
                        <a:srgbClr val="CCCCCC"/>
                      </a:solidFill>
                      <a:prstDash val="solid"/>
                      <a:round/>
                      <a:headEnd type="none" w="med" len="med"/>
                      <a:tailEnd type="none" w="med" len="med"/>
                    </a:lnL>
                    <a:lnR w="38100" cap="flat" cmpd="sng" algn="ctr">
                      <a:solidFill>
                        <a:srgbClr val="CCCCCC"/>
                      </a:solidFill>
                      <a:prstDash val="solid"/>
                      <a:round/>
                      <a:headEnd type="none" w="med" len="med"/>
                      <a:tailEnd type="none" w="med" len="med"/>
                    </a:lnR>
                    <a:lnT w="38100" cap="flat" cmpd="sng" algn="ctr">
                      <a:solidFill>
                        <a:srgbClr val="CCCCCC"/>
                      </a:solidFill>
                      <a:prstDash val="solid"/>
                      <a:round/>
                      <a:headEnd type="none" w="med" len="med"/>
                      <a:tailEnd type="none" w="med" len="med"/>
                    </a:lnT>
                    <a:lnB w="38100" cap="flat" cmpd="sng" algn="ctr">
                      <a:solidFill>
                        <a:srgbClr val="CCCCCC"/>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Used to share illegal material by finding and downloading files on online networks without leaving traceable transmissions</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38100" cap="flat" cmpd="sng" algn="ctr">
                      <a:solidFill>
                        <a:srgbClr val="CCCCCC"/>
                      </a:solidFill>
                      <a:prstDash val="solid"/>
                      <a:round/>
                      <a:headEnd type="none" w="med" len="med"/>
                      <a:tailEnd type="none" w="med" len="med"/>
                    </a:lnL>
                    <a:lnR w="38100" cap="flat" cmpd="sng" algn="ctr">
                      <a:solidFill>
                        <a:srgbClr val="CCCCCC"/>
                      </a:solidFill>
                      <a:prstDash val="solid"/>
                      <a:round/>
                      <a:headEnd type="none" w="med" len="med"/>
                      <a:tailEnd type="none" w="med" len="med"/>
                    </a:lnR>
                    <a:lnT w="38100" cap="flat" cmpd="sng" algn="ctr">
                      <a:solidFill>
                        <a:srgbClr val="CCCCCC"/>
                      </a:solidFill>
                      <a:prstDash val="solid"/>
                      <a:round/>
                      <a:headEnd type="none" w="med" len="med"/>
                      <a:tailEnd type="none" w="med" len="med"/>
                    </a:lnT>
                    <a:lnB w="381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53763265"/>
                  </a:ext>
                </a:extLst>
              </a:tr>
              <a:tr h="618394">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File Transfer Protocol (FTP)</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38100" cap="flat" cmpd="sng" algn="ctr">
                      <a:solidFill>
                        <a:srgbClr val="CCCCCC"/>
                      </a:solidFill>
                      <a:prstDash val="solid"/>
                      <a:round/>
                      <a:headEnd type="none" w="med" len="med"/>
                      <a:tailEnd type="none" w="med" len="med"/>
                    </a:lnL>
                    <a:lnR w="38100" cap="flat" cmpd="sng" algn="ctr">
                      <a:solidFill>
                        <a:srgbClr val="CCCCCC"/>
                      </a:solidFill>
                      <a:prstDash val="solid"/>
                      <a:round/>
                      <a:headEnd type="none" w="med" len="med"/>
                      <a:tailEnd type="none" w="med" len="med"/>
                    </a:lnR>
                    <a:lnT w="38100" cap="flat" cmpd="sng" algn="ctr">
                      <a:solidFill>
                        <a:srgbClr val="CCCCCC"/>
                      </a:solidFill>
                      <a:prstDash val="solid"/>
                      <a:round/>
                      <a:headEnd type="none" w="med" len="med"/>
                      <a:tailEnd type="none" w="med" len="med"/>
                    </a:lnT>
                    <a:lnB w="38100" cap="flat" cmpd="sng" algn="ctr">
                      <a:solidFill>
                        <a:srgbClr val="CCCCCC"/>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Allows users direct access to another’s computer hard drive to upload and download files</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38100" cap="flat" cmpd="sng" algn="ctr">
                      <a:solidFill>
                        <a:srgbClr val="CCCCCC"/>
                      </a:solidFill>
                      <a:prstDash val="solid"/>
                      <a:round/>
                      <a:headEnd type="none" w="med" len="med"/>
                      <a:tailEnd type="none" w="med" len="med"/>
                    </a:lnL>
                    <a:lnR w="38100" cap="flat" cmpd="sng" algn="ctr">
                      <a:solidFill>
                        <a:srgbClr val="CCCCCC"/>
                      </a:solidFill>
                      <a:prstDash val="solid"/>
                      <a:round/>
                      <a:headEnd type="none" w="med" len="med"/>
                      <a:tailEnd type="none" w="med" len="med"/>
                    </a:lnR>
                    <a:lnT w="38100" cap="flat" cmpd="sng" algn="ctr">
                      <a:solidFill>
                        <a:srgbClr val="CCCCCC"/>
                      </a:solidFill>
                      <a:prstDash val="solid"/>
                      <a:round/>
                      <a:headEnd type="none" w="med" len="med"/>
                      <a:tailEnd type="none" w="med" len="med"/>
                    </a:lnT>
                    <a:lnB w="381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054512533"/>
                  </a:ext>
                </a:extLst>
              </a:tr>
              <a:tr h="357800">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Encryption</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38100" cap="flat" cmpd="sng" algn="ctr">
                      <a:solidFill>
                        <a:srgbClr val="CCCCCC"/>
                      </a:solidFill>
                      <a:prstDash val="solid"/>
                      <a:round/>
                      <a:headEnd type="none" w="med" len="med"/>
                      <a:tailEnd type="none" w="med" len="med"/>
                    </a:lnL>
                    <a:lnR w="38100" cap="flat" cmpd="sng" algn="ctr">
                      <a:solidFill>
                        <a:srgbClr val="CCCCCC"/>
                      </a:solidFill>
                      <a:prstDash val="solid"/>
                      <a:round/>
                      <a:headEnd type="none" w="med" len="med"/>
                      <a:tailEnd type="none" w="med" len="med"/>
                    </a:lnR>
                    <a:lnT w="38100" cap="flat" cmpd="sng" algn="ctr">
                      <a:solidFill>
                        <a:srgbClr val="CCCCCC"/>
                      </a:solidFill>
                      <a:prstDash val="solid"/>
                      <a:round/>
                      <a:headEnd type="none" w="med" len="med"/>
                      <a:tailEnd type="none" w="med" len="med"/>
                    </a:lnT>
                    <a:lnB w="38100" cap="flat" cmpd="sng" algn="ctr">
                      <a:solidFill>
                        <a:srgbClr val="CCCCCC"/>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Can be used to disguise the content of files</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38100" cap="flat" cmpd="sng" algn="ctr">
                      <a:solidFill>
                        <a:srgbClr val="CCCCCC"/>
                      </a:solidFill>
                      <a:prstDash val="solid"/>
                      <a:round/>
                      <a:headEnd type="none" w="med" len="med"/>
                      <a:tailEnd type="none" w="med" len="med"/>
                    </a:lnL>
                    <a:lnR w="38100" cap="flat" cmpd="sng" algn="ctr">
                      <a:solidFill>
                        <a:srgbClr val="CCCCCC"/>
                      </a:solidFill>
                      <a:prstDash val="solid"/>
                      <a:round/>
                      <a:headEnd type="none" w="med" len="med"/>
                      <a:tailEnd type="none" w="med" len="med"/>
                    </a:lnR>
                    <a:lnT w="38100" cap="flat" cmpd="sng" algn="ctr">
                      <a:solidFill>
                        <a:srgbClr val="CCCCCC"/>
                      </a:solidFill>
                      <a:prstDash val="solid"/>
                      <a:round/>
                      <a:headEnd type="none" w="med" len="med"/>
                      <a:tailEnd type="none" w="med" len="med"/>
                    </a:lnT>
                    <a:lnB w="381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58640984"/>
                  </a:ext>
                </a:extLst>
              </a:tr>
              <a:tr h="618394">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Mobile internet systems</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38100" cap="flat" cmpd="sng" algn="ctr">
                      <a:solidFill>
                        <a:srgbClr val="CCCCCC"/>
                      </a:solidFill>
                      <a:prstDash val="solid"/>
                      <a:round/>
                      <a:headEnd type="none" w="med" len="med"/>
                      <a:tailEnd type="none" w="med" len="med"/>
                    </a:lnL>
                    <a:lnR w="38100" cap="flat" cmpd="sng" algn="ctr">
                      <a:solidFill>
                        <a:srgbClr val="CCCCCC"/>
                      </a:solidFill>
                      <a:prstDash val="solid"/>
                      <a:round/>
                      <a:headEnd type="none" w="med" len="med"/>
                      <a:tailEnd type="none" w="med" len="med"/>
                    </a:lnR>
                    <a:lnT w="38100" cap="flat" cmpd="sng" algn="ctr">
                      <a:solidFill>
                        <a:srgbClr val="CCCCCC"/>
                      </a:solidFill>
                      <a:prstDash val="solid"/>
                      <a:round/>
                      <a:headEnd type="none" w="med" len="med"/>
                      <a:tailEnd type="none" w="med" len="med"/>
                    </a:lnT>
                    <a:lnB w="38100" cap="flat" cmpd="sng" algn="ctr">
                      <a:solidFill>
                        <a:srgbClr val="CCCCCC"/>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A mobile device that provides wireless internet access (e.g., Tablet PCs)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38100" cap="flat" cmpd="sng" algn="ctr">
                      <a:solidFill>
                        <a:srgbClr val="CCCCCC"/>
                      </a:solidFill>
                      <a:prstDash val="solid"/>
                      <a:round/>
                      <a:headEnd type="none" w="med" len="med"/>
                      <a:tailEnd type="none" w="med" len="med"/>
                    </a:lnL>
                    <a:lnR w="38100" cap="flat" cmpd="sng" algn="ctr">
                      <a:solidFill>
                        <a:srgbClr val="CCCCCC"/>
                      </a:solidFill>
                      <a:prstDash val="solid"/>
                      <a:round/>
                      <a:headEnd type="none" w="med" len="med"/>
                      <a:tailEnd type="none" w="med" len="med"/>
                    </a:lnR>
                    <a:lnT w="38100" cap="flat" cmpd="sng" algn="ctr">
                      <a:solidFill>
                        <a:srgbClr val="CCCCCC"/>
                      </a:solidFill>
                      <a:prstDash val="solid"/>
                      <a:round/>
                      <a:headEnd type="none" w="med" len="med"/>
                      <a:tailEnd type="none" w="med" len="med"/>
                    </a:lnT>
                    <a:lnB w="381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201649566"/>
                  </a:ext>
                </a:extLst>
              </a:tr>
            </a:tbl>
          </a:graphicData>
        </a:graphic>
      </p:graphicFrame>
    </p:spTree>
    <p:extLst>
      <p:ext uri="{BB962C8B-B14F-4D97-AF65-F5344CB8AC3E}">
        <p14:creationId xmlns:p14="http://schemas.microsoft.com/office/powerpoint/2010/main" val="32690744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458188"/>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36525"/>
            <a:ext cx="11554691" cy="2185214"/>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communication can happen during Human Trafficking?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The Use of Technologies to Facilitate Trafficking in Persons (Cont.)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49</a:t>
            </a:fld>
            <a:endParaRPr lang="en-US" dirty="0"/>
          </a:p>
        </p:txBody>
      </p:sp>
      <p:sp>
        <p:nvSpPr>
          <p:cNvPr id="7" name="TextBox 6">
            <a:extLst>
              <a:ext uri="{FF2B5EF4-FFF2-40B4-BE49-F238E27FC236}">
                <a16:creationId xmlns:a16="http://schemas.microsoft.com/office/drawing/2014/main" id="{9F434380-25FB-3B8C-2D02-6CEFC60090B8}"/>
              </a:ext>
            </a:extLst>
          </p:cNvPr>
          <p:cNvSpPr txBox="1"/>
          <p:nvPr/>
        </p:nvSpPr>
        <p:spPr>
          <a:xfrm>
            <a:off x="318655" y="2321739"/>
            <a:ext cx="11554690" cy="3108543"/>
          </a:xfrm>
          <a:prstGeom prst="rect">
            <a:avLst/>
          </a:prstGeom>
          <a:noFill/>
        </p:spPr>
        <p:txBody>
          <a:bodyPr wrap="square">
            <a:spAutoFit/>
          </a:bodyPr>
          <a:lstStyle/>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The Trafficking in Persons industry seems to have benefited from the advancement of technologies by providing more effective, efficient, and anonymous ways for traffickers to recruit, advertise, and communicate with consumers and victims</a:t>
            </a: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However, nongovernment organizations (NGOs), governments, and other anti-trafficking organizations are using technologies to investigate, interrupt, and prosecute trafficking in persons, to raise awareness about the issue, and to support victims/survivors.[3]</a:t>
            </a:r>
          </a:p>
        </p:txBody>
      </p:sp>
    </p:spTree>
    <p:extLst>
      <p:ext uri="{BB962C8B-B14F-4D97-AF65-F5344CB8AC3E}">
        <p14:creationId xmlns:p14="http://schemas.microsoft.com/office/powerpoint/2010/main" val="3785287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488668"/>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46364" y="318655"/>
            <a:ext cx="11623963" cy="5940088"/>
          </a:xfrm>
          <a:prstGeom prst="rect">
            <a:avLst/>
          </a:prstGeom>
          <a:noFill/>
        </p:spPr>
        <p:txBody>
          <a:bodyPr wrap="square" rtlCol="0">
            <a:spAutoFit/>
          </a:bodyPr>
          <a:lstStyle/>
          <a:p>
            <a:pPr algn="ctr"/>
            <a:r>
              <a:rPr lang="en-US" sz="4400" b="1" u="sng" dirty="0">
                <a:latin typeface="Calibri" panose="020F0502020204030204" pitchFamily="34" charset="0"/>
                <a:ea typeface="Calibri" panose="020F0502020204030204" pitchFamily="34" charset="0"/>
                <a:cs typeface="Times New Roman" panose="02020603050405020304" pitchFamily="18" charset="0"/>
              </a:rPr>
              <a:t>What is Human Trafficking? (Cont.)</a:t>
            </a:r>
            <a:endParaRPr lang="en-US" sz="3600" dirty="0">
              <a:solidFill>
                <a:srgbClr val="080808"/>
              </a:solidFill>
              <a:latin typeface="Calibri" panose="020F0502020204030204" pitchFamily="34" charset="0"/>
              <a:ea typeface="Times New Roman" panose="02020603050405020304" pitchFamily="18" charset="0"/>
              <a:cs typeface="Times New Roman" panose="02020603050405020304" pitchFamily="18" charset="0"/>
            </a:endParaRPr>
          </a:p>
          <a:p>
            <a:r>
              <a:rPr lang="en-US" sz="2800" dirty="0">
                <a:solidFill>
                  <a:srgbClr val="080808"/>
                </a:solidFill>
                <a:highlight>
                  <a:srgbClr val="FFFF00"/>
                </a:highlight>
                <a:latin typeface="Calibri" panose="020F0502020204030204" pitchFamily="34" charset="0"/>
                <a:ea typeface="Times New Roman" panose="02020603050405020304" pitchFamily="18" charset="0"/>
                <a:cs typeface="Times New Roman" panose="02020603050405020304" pitchFamily="18" charset="0"/>
              </a:rPr>
              <a:t>Language barriers, fear of their traffickers, and/or fear of law enforcement frequently keep victims from seeking help, making human trafficking a hidden crime.</a:t>
            </a:r>
          </a:p>
          <a:p>
            <a:pPr marL="0" marR="0">
              <a:spcBef>
                <a:spcPts val="0"/>
              </a:spcBef>
              <a:spcAft>
                <a:spcPts val="0"/>
              </a:spcAft>
            </a:pPr>
            <a:endPar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Traffickers look for people who are easy </a:t>
            </a:r>
          </a:p>
          <a:p>
            <a:pPr marL="0" marR="0">
              <a:spcBef>
                <a:spcPts val="0"/>
              </a:spcBef>
              <a:spcAft>
                <a:spcPts val="0"/>
              </a:spcAft>
            </a:pP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targets for a variety of reasons, including: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Psychological or emotional vulnerability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Economic hardship</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Lack of a social safety net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Natural disasters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Political instability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A person holding a magnifying glass and arrows in front of a target&#10;&#10;Description automatically generated">
            <a:extLst>
              <a:ext uri="{FF2B5EF4-FFF2-40B4-BE49-F238E27FC236}">
                <a16:creationId xmlns:a16="http://schemas.microsoft.com/office/drawing/2014/main" id="{EB688030-DDD1-B1F6-E953-188E3DBB76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7469" y="2120126"/>
            <a:ext cx="5176515" cy="3629510"/>
          </a:xfrm>
          <a:prstGeom prst="rect">
            <a:avLst/>
          </a:prstGeom>
        </p:spPr>
      </p:pic>
    </p:spTree>
    <p:extLst>
      <p:ext uri="{BB962C8B-B14F-4D97-AF65-F5344CB8AC3E}">
        <p14:creationId xmlns:p14="http://schemas.microsoft.com/office/powerpoint/2010/main" val="2733207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318653" y="6538912"/>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18654" y="136525"/>
            <a:ext cx="11554691" cy="1754326"/>
          </a:xfrm>
          <a:prstGeom prst="rect">
            <a:avLst/>
          </a:prstGeom>
          <a:noFill/>
        </p:spPr>
        <p:txBody>
          <a:bodyPr wrap="square" rtlCol="0">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communication can happen during Human Trafficking?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50</a:t>
            </a:fld>
            <a:endParaRPr lang="en-US" dirty="0"/>
          </a:p>
        </p:txBody>
      </p:sp>
      <p:sp>
        <p:nvSpPr>
          <p:cNvPr id="7" name="TextBox 6">
            <a:extLst>
              <a:ext uri="{FF2B5EF4-FFF2-40B4-BE49-F238E27FC236}">
                <a16:creationId xmlns:a16="http://schemas.microsoft.com/office/drawing/2014/main" id="{9F434380-25FB-3B8C-2D02-6CEFC60090B8}"/>
              </a:ext>
            </a:extLst>
          </p:cNvPr>
          <p:cNvSpPr txBox="1"/>
          <p:nvPr/>
        </p:nvSpPr>
        <p:spPr>
          <a:xfrm>
            <a:off x="318654" y="1464476"/>
            <a:ext cx="11554690" cy="5262979"/>
          </a:xfrm>
          <a:prstGeom prst="rect">
            <a:avLst/>
          </a:prstGeom>
          <a:noFill/>
        </p:spPr>
        <p:txBody>
          <a:bodyPr wrap="square">
            <a:spAutoFit/>
          </a:bodyPr>
          <a:lstStyle/>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Hand signal for human trafficking and domestic violence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Today we are more aware than ever before of human trafficking and domestic violence. But did you know that there’s a special hand signal out there? Someone in distress may need to communicate to you that they need help. Here is the hand signal: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Hand held up, </a:t>
            </a: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as if giving an oath, with all fingers together,</a:t>
            </a: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then thumb folded onto the palm. Fingers</a:t>
            </a: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fold over and around the thumb, thereby </a:t>
            </a: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symbolically </a:t>
            </a:r>
            <a:r>
              <a:rPr lang="en-US" sz="2800" i="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“trapping”</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the thumb inside </a:t>
            </a: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 fingers, representing someone who is </a:t>
            </a: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being trafficked, trapped, abused, hurt, or</a:t>
            </a:r>
          </a:p>
          <a:p>
            <a:pPr marL="0" marR="0">
              <a:spcBef>
                <a:spcPts val="0"/>
              </a:spcBef>
              <a:spcAft>
                <a:spcPts val="0"/>
              </a:spcAft>
            </a:pP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confined against his or her will.</a:t>
            </a:r>
            <a:endParaRPr lang="en-US" sz="20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A close-up of a hand&#10;&#10;Description automatically generated">
            <a:extLst>
              <a:ext uri="{FF2B5EF4-FFF2-40B4-BE49-F238E27FC236}">
                <a16:creationId xmlns:a16="http://schemas.microsoft.com/office/drawing/2014/main" id="{FDB73E7F-1F7A-7536-7F41-DCACE08328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7418" y="3583927"/>
            <a:ext cx="5244582" cy="2477460"/>
          </a:xfrm>
          <a:prstGeom prst="rect">
            <a:avLst/>
          </a:prstGeom>
        </p:spPr>
      </p:pic>
    </p:spTree>
    <p:extLst>
      <p:ext uri="{BB962C8B-B14F-4D97-AF65-F5344CB8AC3E}">
        <p14:creationId xmlns:p14="http://schemas.microsoft.com/office/powerpoint/2010/main" val="377229048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155917" y="6431878"/>
            <a:ext cx="2099603" cy="369332"/>
          </a:xfrm>
          <a:prstGeom prst="rect">
            <a:avLst/>
          </a:prstGeom>
          <a:noFill/>
        </p:spPr>
        <p:txBody>
          <a:bodyPr wrap="square">
            <a:spAutoFit/>
          </a:bodyPr>
          <a:lstStyle/>
          <a:p>
            <a:r>
              <a:rPr lang="en-US" sz="1800" dirty="0"/>
              <a:t>© 2023 Oregon FCE</a:t>
            </a: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51</a:t>
            </a:fld>
            <a:endParaRPr lang="en-US" dirty="0"/>
          </a:p>
        </p:txBody>
      </p:sp>
      <p:sp>
        <p:nvSpPr>
          <p:cNvPr id="7" name="TextBox 6">
            <a:extLst>
              <a:ext uri="{FF2B5EF4-FFF2-40B4-BE49-F238E27FC236}">
                <a16:creationId xmlns:a16="http://schemas.microsoft.com/office/drawing/2014/main" id="{9F434380-25FB-3B8C-2D02-6CEFC60090B8}"/>
              </a:ext>
            </a:extLst>
          </p:cNvPr>
          <p:cNvSpPr txBox="1"/>
          <p:nvPr/>
        </p:nvSpPr>
        <p:spPr>
          <a:xfrm>
            <a:off x="528517" y="241456"/>
            <a:ext cx="11554690" cy="1446550"/>
          </a:xfrm>
          <a:prstGeom prst="rect">
            <a:avLst/>
          </a:prstGeom>
          <a:noFill/>
        </p:spPr>
        <p:txBody>
          <a:bodyPr wrap="square">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can we do as individuals and communities to help prevent Human Trafficking?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0182689-3414-3685-EC6A-C8D21976AFF8}"/>
              </a:ext>
            </a:extLst>
          </p:cNvPr>
          <p:cNvSpPr txBox="1"/>
          <p:nvPr/>
        </p:nvSpPr>
        <p:spPr>
          <a:xfrm>
            <a:off x="816340" y="2629339"/>
            <a:ext cx="10559320" cy="2308324"/>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200" b="1" i="0"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Ten Ways You Can Help End Trafficking</a:t>
            </a:r>
          </a:p>
        </p:txBody>
      </p:sp>
    </p:spTree>
    <p:extLst>
      <p:ext uri="{BB962C8B-B14F-4D97-AF65-F5344CB8AC3E}">
        <p14:creationId xmlns:p14="http://schemas.microsoft.com/office/powerpoint/2010/main" val="39352502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125437" y="6431878"/>
            <a:ext cx="2099603" cy="369332"/>
          </a:xfrm>
          <a:prstGeom prst="rect">
            <a:avLst/>
          </a:prstGeom>
          <a:noFill/>
        </p:spPr>
        <p:txBody>
          <a:bodyPr wrap="square">
            <a:spAutoFit/>
          </a:bodyPr>
          <a:lstStyle/>
          <a:p>
            <a:r>
              <a:rPr lang="en-US" sz="1800" dirty="0"/>
              <a:t>© 2023 Oregon FCE</a:t>
            </a: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52</a:t>
            </a:fld>
            <a:endParaRPr lang="en-US" dirty="0"/>
          </a:p>
        </p:txBody>
      </p:sp>
      <p:sp>
        <p:nvSpPr>
          <p:cNvPr id="7" name="TextBox 6">
            <a:extLst>
              <a:ext uri="{FF2B5EF4-FFF2-40B4-BE49-F238E27FC236}">
                <a16:creationId xmlns:a16="http://schemas.microsoft.com/office/drawing/2014/main" id="{9F434380-25FB-3B8C-2D02-6CEFC60090B8}"/>
              </a:ext>
            </a:extLst>
          </p:cNvPr>
          <p:cNvSpPr txBox="1"/>
          <p:nvPr/>
        </p:nvSpPr>
        <p:spPr>
          <a:xfrm>
            <a:off x="528517" y="241456"/>
            <a:ext cx="11554690" cy="1446550"/>
          </a:xfrm>
          <a:prstGeom prst="rect">
            <a:avLst/>
          </a:prstGeom>
          <a:noFill/>
        </p:spPr>
        <p:txBody>
          <a:bodyPr wrap="square">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can we do as individuals and communities to help prevent Human Trafficking?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0182689-3414-3685-EC6A-C8D21976AFF8}"/>
              </a:ext>
            </a:extLst>
          </p:cNvPr>
          <p:cNvSpPr txBox="1"/>
          <p:nvPr/>
        </p:nvSpPr>
        <p:spPr>
          <a:xfrm>
            <a:off x="2713220" y="2571024"/>
            <a:ext cx="9039069" cy="1384995"/>
          </a:xfrm>
          <a:prstGeom prst="rect">
            <a:avLst/>
          </a:prstGeom>
          <a:noFill/>
        </p:spPr>
        <p:txBody>
          <a:bodyPr wrap="square">
            <a:spAutoFit/>
          </a:bodyPr>
          <a:lstStyle/>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 1. </a:t>
            </a:r>
            <a:r>
              <a:rPr lang="en-US" sz="2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Know the Signs</a:t>
            </a:r>
            <a:endPar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latin typeface="Calibri" panose="020F0502020204030204" pitchFamily="34" charset="0"/>
                <a:ea typeface="Calibri" panose="020F0502020204030204" pitchFamily="34" charset="0"/>
                <a:cs typeface="Times New Roman" panose="02020603050405020304" pitchFamily="18" charset="0"/>
              </a:rPr>
              <a:t>L</a:t>
            </a:r>
            <a:r>
              <a:rPr lang="en-US" sz="2800" dirty="0">
                <a:effectLst/>
                <a:latin typeface="Calibri" panose="020F0502020204030204" pitchFamily="34" charset="0"/>
                <a:ea typeface="Calibri" panose="020F0502020204030204" pitchFamily="34" charset="0"/>
                <a:cs typeface="Times New Roman" panose="02020603050405020304" pitchFamily="18" charset="0"/>
              </a:rPr>
              <a:t>earn the red flags and indicators of trafficking. Understand common myths about trafficking with facts.</a:t>
            </a:r>
          </a:p>
        </p:txBody>
      </p:sp>
      <p:pic>
        <p:nvPicPr>
          <p:cNvPr id="4" name="Picture 3" descr="Flag">
            <a:extLst>
              <a:ext uri="{FF2B5EF4-FFF2-40B4-BE49-F238E27FC236}">
                <a16:creationId xmlns:a16="http://schemas.microsoft.com/office/drawing/2014/main" id="{D4371714-F292-8C5D-32F6-78E81CCB8BE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8517" y="2705725"/>
            <a:ext cx="2049278" cy="1446549"/>
          </a:xfrm>
          <a:prstGeom prst="rect">
            <a:avLst/>
          </a:prstGeom>
          <a:noFill/>
          <a:ln>
            <a:noFill/>
          </a:ln>
        </p:spPr>
      </p:pic>
    </p:spTree>
    <p:extLst>
      <p:ext uri="{BB962C8B-B14F-4D97-AF65-F5344CB8AC3E}">
        <p14:creationId xmlns:p14="http://schemas.microsoft.com/office/powerpoint/2010/main" val="23607699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431878"/>
            <a:ext cx="2099603" cy="369332"/>
          </a:xfrm>
          <a:prstGeom prst="rect">
            <a:avLst/>
          </a:prstGeom>
          <a:noFill/>
        </p:spPr>
        <p:txBody>
          <a:bodyPr wrap="square">
            <a:spAutoFit/>
          </a:bodyPr>
          <a:lstStyle/>
          <a:p>
            <a:r>
              <a:rPr lang="en-US" sz="1800" dirty="0"/>
              <a:t>© 2023 Oregon FCE</a:t>
            </a: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53</a:t>
            </a:fld>
            <a:endParaRPr lang="en-US" dirty="0"/>
          </a:p>
        </p:txBody>
      </p:sp>
      <p:sp>
        <p:nvSpPr>
          <p:cNvPr id="7" name="TextBox 6">
            <a:extLst>
              <a:ext uri="{FF2B5EF4-FFF2-40B4-BE49-F238E27FC236}">
                <a16:creationId xmlns:a16="http://schemas.microsoft.com/office/drawing/2014/main" id="{9F434380-25FB-3B8C-2D02-6CEFC60090B8}"/>
              </a:ext>
            </a:extLst>
          </p:cNvPr>
          <p:cNvSpPr txBox="1"/>
          <p:nvPr/>
        </p:nvSpPr>
        <p:spPr>
          <a:xfrm>
            <a:off x="528517" y="241456"/>
            <a:ext cx="11554690" cy="1446550"/>
          </a:xfrm>
          <a:prstGeom prst="rect">
            <a:avLst/>
          </a:prstGeom>
          <a:noFill/>
        </p:spPr>
        <p:txBody>
          <a:bodyPr wrap="square">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can we do as individuals and communities to help prevent Human Trafficking?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0182689-3414-3685-EC6A-C8D21976AFF8}"/>
              </a:ext>
            </a:extLst>
          </p:cNvPr>
          <p:cNvSpPr txBox="1"/>
          <p:nvPr/>
        </p:nvSpPr>
        <p:spPr>
          <a:xfrm>
            <a:off x="2713220" y="2571024"/>
            <a:ext cx="9039069" cy="2246769"/>
          </a:xfrm>
          <a:prstGeom prst="rect">
            <a:avLst/>
          </a:prstGeom>
          <a:noFill/>
        </p:spPr>
        <p:txBody>
          <a:bodyPr wrap="square">
            <a:spAutoFit/>
          </a:bodyPr>
          <a:lstStyle/>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2. </a:t>
            </a:r>
            <a:r>
              <a:rPr lang="en-US" sz="2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Report a Tip</a:t>
            </a:r>
            <a:endParaRPr lang="en-US" sz="20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Contact the National Human Trafficking Hotline if you have any concerns about a potential trafficking situation. Call 1-888-373-7888, text HELP to BEFREE (233733), or email help@humantraffickinghotline.org.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Telephone">
            <a:extLst>
              <a:ext uri="{FF2B5EF4-FFF2-40B4-BE49-F238E27FC236}">
                <a16:creationId xmlns:a16="http://schemas.microsoft.com/office/drawing/2014/main" id="{F27A2B99-7193-32ED-CA4A-D17B2D31D569}"/>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8517" y="2916043"/>
            <a:ext cx="2205366" cy="1556729"/>
          </a:xfrm>
          <a:prstGeom prst="rect">
            <a:avLst/>
          </a:prstGeom>
          <a:noFill/>
          <a:ln>
            <a:noFill/>
          </a:ln>
        </p:spPr>
      </p:pic>
    </p:spTree>
    <p:extLst>
      <p:ext uri="{BB962C8B-B14F-4D97-AF65-F5344CB8AC3E}">
        <p14:creationId xmlns:p14="http://schemas.microsoft.com/office/powerpoint/2010/main" val="12528782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431878"/>
            <a:ext cx="2099603" cy="369332"/>
          </a:xfrm>
          <a:prstGeom prst="rect">
            <a:avLst/>
          </a:prstGeom>
          <a:noFill/>
        </p:spPr>
        <p:txBody>
          <a:bodyPr wrap="square">
            <a:spAutoFit/>
          </a:bodyPr>
          <a:lstStyle/>
          <a:p>
            <a:r>
              <a:rPr lang="en-US" sz="1800" dirty="0"/>
              <a:t>© 2023 Oregon FCE</a:t>
            </a: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54</a:t>
            </a:fld>
            <a:endParaRPr lang="en-US" dirty="0"/>
          </a:p>
        </p:txBody>
      </p:sp>
      <p:sp>
        <p:nvSpPr>
          <p:cNvPr id="7" name="TextBox 6">
            <a:extLst>
              <a:ext uri="{FF2B5EF4-FFF2-40B4-BE49-F238E27FC236}">
                <a16:creationId xmlns:a16="http://schemas.microsoft.com/office/drawing/2014/main" id="{9F434380-25FB-3B8C-2D02-6CEFC60090B8}"/>
              </a:ext>
            </a:extLst>
          </p:cNvPr>
          <p:cNvSpPr txBox="1"/>
          <p:nvPr/>
        </p:nvSpPr>
        <p:spPr>
          <a:xfrm>
            <a:off x="528517" y="241456"/>
            <a:ext cx="11554690" cy="1446550"/>
          </a:xfrm>
          <a:prstGeom prst="rect">
            <a:avLst/>
          </a:prstGeom>
          <a:noFill/>
        </p:spPr>
        <p:txBody>
          <a:bodyPr wrap="square">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can we do as individuals and communities to help prevent Human Trafficking?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0182689-3414-3685-EC6A-C8D21976AFF8}"/>
              </a:ext>
            </a:extLst>
          </p:cNvPr>
          <p:cNvSpPr txBox="1"/>
          <p:nvPr/>
        </p:nvSpPr>
        <p:spPr>
          <a:xfrm>
            <a:off x="2713220" y="2571024"/>
            <a:ext cx="9039069" cy="2246769"/>
          </a:xfrm>
          <a:prstGeom prst="rect">
            <a:avLst/>
          </a:prstGeom>
          <a:noFill/>
        </p:spPr>
        <p:txBody>
          <a:bodyPr wrap="square">
            <a:spAutoFit/>
          </a:bodyPr>
          <a:lstStyle/>
          <a:p>
            <a:pPr marL="0" marR="0">
              <a:spcBef>
                <a:spcPts val="0"/>
              </a:spcBef>
              <a:spcAft>
                <a:spcPts val="0"/>
              </a:spcAft>
            </a:pPr>
            <a:r>
              <a:rPr lang="en-US" sz="2800" b="1" dirty="0">
                <a:latin typeface="Calibri" panose="020F0502020204030204" pitchFamily="34" charset="0"/>
                <a:ea typeface="Calibri" panose="020F0502020204030204" pitchFamily="34" charset="0"/>
                <a:cs typeface="Times New Roman" panose="02020603050405020304" pitchFamily="18" charset="0"/>
              </a:rPr>
              <a:t>3</a:t>
            </a:r>
            <a:r>
              <a:rPr lang="en-US" sz="2800" b="1" dirty="0">
                <a:effectLst/>
                <a:latin typeface="Calibri" panose="020F0502020204030204" pitchFamily="34" charset="0"/>
                <a:ea typeface="Calibri" panose="020F0502020204030204" pitchFamily="34" charset="0"/>
                <a:cs typeface="Times New Roman" panose="02020603050405020304" pitchFamily="18" charset="0"/>
              </a:rPr>
              <a:t>. </a:t>
            </a:r>
            <a:r>
              <a:rPr lang="en-US" sz="2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Spread the Word</a:t>
            </a:r>
            <a:endParaRPr lang="en-US" sz="20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Share and display HHS Look Beneath the Surface and DHS Blue Campaign awareness resources in your community. Let everyone know that the National Human Trafficking Hotline is here to help.</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Shared document">
            <a:extLst>
              <a:ext uri="{FF2B5EF4-FFF2-40B4-BE49-F238E27FC236}">
                <a16:creationId xmlns:a16="http://schemas.microsoft.com/office/drawing/2014/main" id="{A7B056D3-C513-CECB-6320-3F7A4A0470B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6288" y="2985614"/>
            <a:ext cx="2456932" cy="1734305"/>
          </a:xfrm>
          <a:prstGeom prst="rect">
            <a:avLst/>
          </a:prstGeom>
          <a:noFill/>
          <a:ln>
            <a:noFill/>
          </a:ln>
        </p:spPr>
      </p:pic>
    </p:spTree>
    <p:extLst>
      <p:ext uri="{BB962C8B-B14F-4D97-AF65-F5344CB8AC3E}">
        <p14:creationId xmlns:p14="http://schemas.microsoft.com/office/powerpoint/2010/main" val="34586832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431878"/>
            <a:ext cx="2099603" cy="369332"/>
          </a:xfrm>
          <a:prstGeom prst="rect">
            <a:avLst/>
          </a:prstGeom>
          <a:noFill/>
        </p:spPr>
        <p:txBody>
          <a:bodyPr wrap="square">
            <a:spAutoFit/>
          </a:bodyPr>
          <a:lstStyle/>
          <a:p>
            <a:r>
              <a:rPr lang="en-US" sz="1800" dirty="0"/>
              <a:t>© 2023 Oregon FCE</a:t>
            </a: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55</a:t>
            </a:fld>
            <a:endParaRPr lang="en-US" dirty="0"/>
          </a:p>
        </p:txBody>
      </p:sp>
      <p:sp>
        <p:nvSpPr>
          <p:cNvPr id="7" name="TextBox 6">
            <a:extLst>
              <a:ext uri="{FF2B5EF4-FFF2-40B4-BE49-F238E27FC236}">
                <a16:creationId xmlns:a16="http://schemas.microsoft.com/office/drawing/2014/main" id="{9F434380-25FB-3B8C-2D02-6CEFC60090B8}"/>
              </a:ext>
            </a:extLst>
          </p:cNvPr>
          <p:cNvSpPr txBox="1"/>
          <p:nvPr/>
        </p:nvSpPr>
        <p:spPr>
          <a:xfrm>
            <a:off x="528517" y="241456"/>
            <a:ext cx="11554690" cy="1446550"/>
          </a:xfrm>
          <a:prstGeom prst="rect">
            <a:avLst/>
          </a:prstGeom>
          <a:noFill/>
        </p:spPr>
        <p:txBody>
          <a:bodyPr wrap="square">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can we do as individuals and communities to help prevent Human Trafficking?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0182689-3414-3685-EC6A-C8D21976AFF8}"/>
              </a:ext>
            </a:extLst>
          </p:cNvPr>
          <p:cNvSpPr txBox="1"/>
          <p:nvPr/>
        </p:nvSpPr>
        <p:spPr>
          <a:xfrm>
            <a:off x="2713220" y="2571024"/>
            <a:ext cx="9039069" cy="1815882"/>
          </a:xfrm>
          <a:prstGeom prst="rect">
            <a:avLst/>
          </a:prstGeom>
          <a:noFill/>
        </p:spPr>
        <p:txBody>
          <a:bodyPr wrap="square">
            <a:spAutoFit/>
          </a:bodyPr>
          <a:lstStyle/>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4.  </a:t>
            </a:r>
            <a:r>
              <a:rPr lang="en-US" sz="2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Think Before You Shop</a:t>
            </a:r>
            <a:endParaRPr lang="en-US" sz="20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Consider how you shop and eat. Who made your clothes? Who prepared your food? Know which goods may be produced by child or forced labor.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Shopping cart">
            <a:extLst>
              <a:ext uri="{FF2B5EF4-FFF2-40B4-BE49-F238E27FC236}">
                <a16:creationId xmlns:a16="http://schemas.microsoft.com/office/drawing/2014/main" id="{84AD182C-AB68-FD9C-6A81-493E87A76CE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9808" y="2571024"/>
            <a:ext cx="2273509" cy="2210838"/>
          </a:xfrm>
          <a:prstGeom prst="rect">
            <a:avLst/>
          </a:prstGeom>
          <a:noFill/>
          <a:ln>
            <a:noFill/>
          </a:ln>
        </p:spPr>
      </p:pic>
    </p:spTree>
    <p:extLst>
      <p:ext uri="{BB962C8B-B14F-4D97-AF65-F5344CB8AC3E}">
        <p14:creationId xmlns:p14="http://schemas.microsoft.com/office/powerpoint/2010/main" val="130386682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171157" y="6356350"/>
            <a:ext cx="2099603" cy="369332"/>
          </a:xfrm>
          <a:prstGeom prst="rect">
            <a:avLst/>
          </a:prstGeom>
          <a:noFill/>
        </p:spPr>
        <p:txBody>
          <a:bodyPr wrap="square">
            <a:spAutoFit/>
          </a:bodyPr>
          <a:lstStyle/>
          <a:p>
            <a:r>
              <a:rPr lang="en-US" sz="1800" dirty="0"/>
              <a:t>© 2023 Oregon FCE</a:t>
            </a: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56</a:t>
            </a:fld>
            <a:endParaRPr lang="en-US" dirty="0"/>
          </a:p>
        </p:txBody>
      </p:sp>
      <p:sp>
        <p:nvSpPr>
          <p:cNvPr id="7" name="TextBox 6">
            <a:extLst>
              <a:ext uri="{FF2B5EF4-FFF2-40B4-BE49-F238E27FC236}">
                <a16:creationId xmlns:a16="http://schemas.microsoft.com/office/drawing/2014/main" id="{9F434380-25FB-3B8C-2D02-6CEFC60090B8}"/>
              </a:ext>
            </a:extLst>
          </p:cNvPr>
          <p:cNvSpPr txBox="1"/>
          <p:nvPr/>
        </p:nvSpPr>
        <p:spPr>
          <a:xfrm>
            <a:off x="528517" y="241456"/>
            <a:ext cx="11554690" cy="1446550"/>
          </a:xfrm>
          <a:prstGeom prst="rect">
            <a:avLst/>
          </a:prstGeom>
          <a:noFill/>
        </p:spPr>
        <p:txBody>
          <a:bodyPr wrap="square">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can we do as individuals and communities to help prevent Human Trafficking?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0182689-3414-3685-EC6A-C8D21976AFF8}"/>
              </a:ext>
            </a:extLst>
          </p:cNvPr>
          <p:cNvSpPr txBox="1"/>
          <p:nvPr/>
        </p:nvSpPr>
        <p:spPr>
          <a:xfrm>
            <a:off x="2713220" y="2571024"/>
            <a:ext cx="9039069" cy="2246769"/>
          </a:xfrm>
          <a:prstGeom prst="rect">
            <a:avLst/>
          </a:prstGeom>
          <a:noFill/>
        </p:spPr>
        <p:txBody>
          <a:bodyPr wrap="square">
            <a:spAutoFit/>
          </a:bodyPr>
          <a:lstStyle/>
          <a:p>
            <a:pPr marL="0" marR="0">
              <a:spcBef>
                <a:spcPts val="0"/>
              </a:spcBef>
              <a:spcAft>
                <a:spcPts val="0"/>
              </a:spcAft>
            </a:pPr>
            <a:r>
              <a:rPr lang="en-US" sz="2800" b="1" dirty="0">
                <a:latin typeface="Calibri" panose="020F0502020204030204" pitchFamily="34" charset="0"/>
                <a:ea typeface="Calibri" panose="020F0502020204030204" pitchFamily="34" charset="0"/>
                <a:cs typeface="Times New Roman" panose="02020603050405020304" pitchFamily="18" charset="0"/>
              </a:rPr>
              <a:t>5</a:t>
            </a:r>
            <a:r>
              <a:rPr lang="en-US" sz="2800" b="1" dirty="0">
                <a:effectLst/>
                <a:latin typeface="Calibri" panose="020F0502020204030204" pitchFamily="34" charset="0"/>
                <a:ea typeface="Calibri" panose="020F0502020204030204" pitchFamily="34" charset="0"/>
                <a:cs typeface="Times New Roman" panose="02020603050405020304" pitchFamily="18" charset="0"/>
              </a:rPr>
              <a:t>. </a:t>
            </a:r>
            <a:r>
              <a:rPr lang="en-US" sz="2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Tell Your Friends: Demand Fuels Exploitation</a:t>
            </a:r>
            <a:endParaRPr lang="en-US" sz="20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The U.S. Government has zero tolerance policies for employees, uniformed service members, and contractors paying for sex. Learn more about the Federal Acquisition Regulations and human trafficking.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Dollar sign">
            <a:extLst>
              <a:ext uri="{FF2B5EF4-FFF2-40B4-BE49-F238E27FC236}">
                <a16:creationId xmlns:a16="http://schemas.microsoft.com/office/drawing/2014/main" id="{60CBF5EA-BDF4-3E56-2127-A9B4FD88C5E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544" y="2872522"/>
            <a:ext cx="2328676" cy="1643771"/>
          </a:xfrm>
          <a:prstGeom prst="rect">
            <a:avLst/>
          </a:prstGeom>
          <a:noFill/>
          <a:ln>
            <a:noFill/>
          </a:ln>
        </p:spPr>
      </p:pic>
    </p:spTree>
    <p:extLst>
      <p:ext uri="{BB962C8B-B14F-4D97-AF65-F5344CB8AC3E}">
        <p14:creationId xmlns:p14="http://schemas.microsoft.com/office/powerpoint/2010/main" val="208372984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170702" y="6431878"/>
            <a:ext cx="2099603" cy="369332"/>
          </a:xfrm>
          <a:prstGeom prst="rect">
            <a:avLst/>
          </a:prstGeom>
          <a:noFill/>
        </p:spPr>
        <p:txBody>
          <a:bodyPr wrap="square">
            <a:spAutoFit/>
          </a:bodyPr>
          <a:lstStyle/>
          <a:p>
            <a:r>
              <a:rPr lang="en-US" sz="1800" dirty="0"/>
              <a:t>© 2023 Oregon FCE</a:t>
            </a: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57</a:t>
            </a:fld>
            <a:endParaRPr lang="en-US" dirty="0"/>
          </a:p>
        </p:txBody>
      </p:sp>
      <p:sp>
        <p:nvSpPr>
          <p:cNvPr id="7" name="TextBox 6">
            <a:extLst>
              <a:ext uri="{FF2B5EF4-FFF2-40B4-BE49-F238E27FC236}">
                <a16:creationId xmlns:a16="http://schemas.microsoft.com/office/drawing/2014/main" id="{9F434380-25FB-3B8C-2D02-6CEFC60090B8}"/>
              </a:ext>
            </a:extLst>
          </p:cNvPr>
          <p:cNvSpPr txBox="1"/>
          <p:nvPr/>
        </p:nvSpPr>
        <p:spPr>
          <a:xfrm>
            <a:off x="528517" y="241456"/>
            <a:ext cx="11554690" cy="1446550"/>
          </a:xfrm>
          <a:prstGeom prst="rect">
            <a:avLst/>
          </a:prstGeom>
          <a:noFill/>
        </p:spPr>
        <p:txBody>
          <a:bodyPr wrap="square">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can we do as individuals and communities to help prevent Human Trafficking?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0182689-3414-3685-EC6A-C8D21976AFF8}"/>
              </a:ext>
            </a:extLst>
          </p:cNvPr>
          <p:cNvSpPr txBox="1"/>
          <p:nvPr/>
        </p:nvSpPr>
        <p:spPr>
          <a:xfrm>
            <a:off x="2713220" y="2571024"/>
            <a:ext cx="9039069" cy="1815882"/>
          </a:xfrm>
          <a:prstGeom prst="rect">
            <a:avLst/>
          </a:prstGeom>
          <a:noFill/>
        </p:spPr>
        <p:txBody>
          <a:bodyPr wrap="square">
            <a:spAutoFit/>
          </a:bodyPr>
          <a:lstStyle/>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6. </a:t>
            </a:r>
            <a:r>
              <a:rPr lang="en-US" sz="2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Volunteer Locally</a:t>
            </a:r>
            <a:endParaRPr lang="en-US" sz="20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Ask anti-trafficking organizations in your community how you can support them. Perhaps they need volunteers, or you could help with an awareness event.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Raised hand">
            <a:extLst>
              <a:ext uri="{FF2B5EF4-FFF2-40B4-BE49-F238E27FC236}">
                <a16:creationId xmlns:a16="http://schemas.microsoft.com/office/drawing/2014/main" id="{0E13F03E-9C0A-A4DC-8B9E-D14F7CABECA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0702" y="2765897"/>
            <a:ext cx="2542518" cy="1815881"/>
          </a:xfrm>
          <a:prstGeom prst="rect">
            <a:avLst/>
          </a:prstGeom>
          <a:noFill/>
          <a:ln>
            <a:noFill/>
          </a:ln>
        </p:spPr>
      </p:pic>
    </p:spTree>
    <p:extLst>
      <p:ext uri="{BB962C8B-B14F-4D97-AF65-F5344CB8AC3E}">
        <p14:creationId xmlns:p14="http://schemas.microsoft.com/office/powerpoint/2010/main" val="106694250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193621" y="6352143"/>
            <a:ext cx="2099603" cy="369332"/>
          </a:xfrm>
          <a:prstGeom prst="rect">
            <a:avLst/>
          </a:prstGeom>
          <a:noFill/>
        </p:spPr>
        <p:txBody>
          <a:bodyPr wrap="square">
            <a:spAutoFit/>
          </a:bodyPr>
          <a:lstStyle/>
          <a:p>
            <a:r>
              <a:rPr lang="en-US" sz="1800" dirty="0"/>
              <a:t>© 2023 Oregon FCE</a:t>
            </a: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58</a:t>
            </a:fld>
            <a:endParaRPr lang="en-US" dirty="0"/>
          </a:p>
        </p:txBody>
      </p:sp>
      <p:sp>
        <p:nvSpPr>
          <p:cNvPr id="7" name="TextBox 6">
            <a:extLst>
              <a:ext uri="{FF2B5EF4-FFF2-40B4-BE49-F238E27FC236}">
                <a16:creationId xmlns:a16="http://schemas.microsoft.com/office/drawing/2014/main" id="{9F434380-25FB-3B8C-2D02-6CEFC60090B8}"/>
              </a:ext>
            </a:extLst>
          </p:cNvPr>
          <p:cNvSpPr txBox="1"/>
          <p:nvPr/>
        </p:nvSpPr>
        <p:spPr>
          <a:xfrm>
            <a:off x="528517" y="241456"/>
            <a:ext cx="11554690" cy="1446550"/>
          </a:xfrm>
          <a:prstGeom prst="rect">
            <a:avLst/>
          </a:prstGeom>
          <a:noFill/>
        </p:spPr>
        <p:txBody>
          <a:bodyPr wrap="square">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can we do as individuals and communities to help prevent Human Trafficking?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0182689-3414-3685-EC6A-C8D21976AFF8}"/>
              </a:ext>
            </a:extLst>
          </p:cNvPr>
          <p:cNvSpPr txBox="1"/>
          <p:nvPr/>
        </p:nvSpPr>
        <p:spPr>
          <a:xfrm>
            <a:off x="2713220" y="2571024"/>
            <a:ext cx="9039069" cy="2246769"/>
          </a:xfrm>
          <a:prstGeom prst="rect">
            <a:avLst/>
          </a:prstGeom>
          <a:noFill/>
        </p:spPr>
        <p:txBody>
          <a:bodyPr wrap="square">
            <a:spAutoFit/>
          </a:bodyPr>
          <a:lstStyle/>
          <a:p>
            <a:pPr marL="0" marR="0">
              <a:spcBef>
                <a:spcPts val="0"/>
              </a:spcBef>
              <a:spcAft>
                <a:spcPts val="0"/>
              </a:spcAft>
            </a:pPr>
            <a:r>
              <a:rPr lang="en-US" sz="2800" b="1" dirty="0">
                <a:latin typeface="Calibri" panose="020F0502020204030204" pitchFamily="34" charset="0"/>
                <a:ea typeface="Calibri" panose="020F0502020204030204" pitchFamily="34" charset="0"/>
                <a:cs typeface="Times New Roman" panose="02020603050405020304" pitchFamily="18" charset="0"/>
              </a:rPr>
              <a:t>7</a:t>
            </a:r>
            <a:r>
              <a:rPr lang="en-US" sz="2800" b="1" dirty="0">
                <a:effectLst/>
                <a:latin typeface="Calibri" panose="020F0502020204030204" pitchFamily="34" charset="0"/>
                <a:ea typeface="Calibri" panose="020F0502020204030204" pitchFamily="34" charset="0"/>
                <a:cs typeface="Times New Roman" panose="02020603050405020304" pitchFamily="18" charset="0"/>
              </a:rPr>
              <a:t>. </a:t>
            </a:r>
            <a:r>
              <a:rPr lang="en-US" sz="2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Stay Informed</a:t>
            </a:r>
            <a:endParaRPr lang="en-US" sz="20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Sign up for OTIP's newsletter, Follow OTIP’s LinkedIn and the Administration for Children and Families’ Twitter and Facebook, read reports as they are released, or check out OTIP’s newsfeed.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Wifi symbol">
            <a:extLst>
              <a:ext uri="{FF2B5EF4-FFF2-40B4-BE49-F238E27FC236}">
                <a16:creationId xmlns:a16="http://schemas.microsoft.com/office/drawing/2014/main" id="{6B8B33A3-2EC0-9BE4-74F0-3CF819B126E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21" y="2886488"/>
            <a:ext cx="2430279" cy="1715491"/>
          </a:xfrm>
          <a:prstGeom prst="rect">
            <a:avLst/>
          </a:prstGeom>
          <a:noFill/>
          <a:ln>
            <a:noFill/>
          </a:ln>
        </p:spPr>
      </p:pic>
    </p:spTree>
    <p:extLst>
      <p:ext uri="{BB962C8B-B14F-4D97-AF65-F5344CB8AC3E}">
        <p14:creationId xmlns:p14="http://schemas.microsoft.com/office/powerpoint/2010/main" val="161425486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232117" y="6356350"/>
            <a:ext cx="2099603" cy="369332"/>
          </a:xfrm>
          <a:prstGeom prst="rect">
            <a:avLst/>
          </a:prstGeom>
          <a:noFill/>
        </p:spPr>
        <p:txBody>
          <a:bodyPr wrap="square">
            <a:spAutoFit/>
          </a:bodyPr>
          <a:lstStyle/>
          <a:p>
            <a:r>
              <a:rPr lang="en-US" sz="1800" dirty="0"/>
              <a:t>© 2023 Oregon FCE</a:t>
            </a: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59</a:t>
            </a:fld>
            <a:endParaRPr lang="en-US" dirty="0"/>
          </a:p>
        </p:txBody>
      </p:sp>
      <p:sp>
        <p:nvSpPr>
          <p:cNvPr id="7" name="TextBox 6">
            <a:extLst>
              <a:ext uri="{FF2B5EF4-FFF2-40B4-BE49-F238E27FC236}">
                <a16:creationId xmlns:a16="http://schemas.microsoft.com/office/drawing/2014/main" id="{9F434380-25FB-3B8C-2D02-6CEFC60090B8}"/>
              </a:ext>
            </a:extLst>
          </p:cNvPr>
          <p:cNvSpPr txBox="1"/>
          <p:nvPr/>
        </p:nvSpPr>
        <p:spPr>
          <a:xfrm>
            <a:off x="528517" y="241456"/>
            <a:ext cx="11554690" cy="1446550"/>
          </a:xfrm>
          <a:prstGeom prst="rect">
            <a:avLst/>
          </a:prstGeom>
          <a:noFill/>
        </p:spPr>
        <p:txBody>
          <a:bodyPr wrap="square">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can we do as individuals and communities to help prevent Human Trafficking?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0182689-3414-3685-EC6A-C8D21976AFF8}"/>
              </a:ext>
            </a:extLst>
          </p:cNvPr>
          <p:cNvSpPr txBox="1"/>
          <p:nvPr/>
        </p:nvSpPr>
        <p:spPr>
          <a:xfrm>
            <a:off x="2713220" y="2571024"/>
            <a:ext cx="9039069" cy="2677656"/>
          </a:xfrm>
          <a:prstGeom prst="rect">
            <a:avLst/>
          </a:prstGeom>
          <a:noFill/>
        </p:spPr>
        <p:txBody>
          <a:bodyPr wrap="square">
            <a:spAutoFit/>
          </a:bodyPr>
          <a:lstStyle/>
          <a:p>
            <a:pPr marL="0" marR="0">
              <a:spcBef>
                <a:spcPts val="0"/>
              </a:spcBef>
              <a:spcAft>
                <a:spcPts val="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8. </a:t>
            </a:r>
            <a:r>
              <a:rPr lang="en-US" sz="2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Register for Training</a:t>
            </a:r>
            <a:endParaRPr lang="en-US" sz="20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The SOAR to Health and Wellness Training Program, delivered through OTIP’s National Human Trafficking Training and Technical Assistance Center, provides tailored trainings to help professionals appropriately identify and address the needs of people impacted by human trafficking.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Notebook">
            <a:extLst>
              <a:ext uri="{FF2B5EF4-FFF2-40B4-BE49-F238E27FC236}">
                <a16:creationId xmlns:a16="http://schemas.microsoft.com/office/drawing/2014/main" id="{EA79F138-0B08-A679-9877-1C5E9E77CDC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244" y="2880359"/>
            <a:ext cx="2672560" cy="1886513"/>
          </a:xfrm>
          <a:prstGeom prst="rect">
            <a:avLst/>
          </a:prstGeom>
          <a:noFill/>
          <a:ln>
            <a:noFill/>
          </a:ln>
        </p:spPr>
      </p:pic>
    </p:spTree>
    <p:extLst>
      <p:ext uri="{BB962C8B-B14F-4D97-AF65-F5344CB8AC3E}">
        <p14:creationId xmlns:p14="http://schemas.microsoft.com/office/powerpoint/2010/main" val="966459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354679"/>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46364" y="318655"/>
            <a:ext cx="11623963" cy="5940088"/>
          </a:xfrm>
          <a:prstGeom prst="rect">
            <a:avLst/>
          </a:prstGeom>
          <a:noFill/>
        </p:spPr>
        <p:txBody>
          <a:bodyPr wrap="square" rtlCol="0">
            <a:spAutoFit/>
          </a:bodyPr>
          <a:lstStyle/>
          <a:p>
            <a:pPr algn="ctr"/>
            <a:r>
              <a:rPr lang="en-US" sz="4400" u="sng" dirty="0">
                <a:latin typeface="Calibri" panose="020F0502020204030204" pitchFamily="34" charset="0"/>
                <a:ea typeface="Calibri" panose="020F0502020204030204" pitchFamily="34" charset="0"/>
                <a:cs typeface="Times New Roman" panose="02020603050405020304" pitchFamily="18" charset="0"/>
              </a:rPr>
              <a:t>What is Human Trafficking? (Cont.)</a:t>
            </a:r>
            <a:endParaRPr lang="en-US" sz="3600" dirty="0">
              <a:solidFill>
                <a:srgbClr val="080808"/>
              </a:solidFill>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The trauma caused by the traffickers can be so great that </a:t>
            </a:r>
            <a:r>
              <a:rPr lang="en-US" sz="2800" b="1"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many may not identify themselves as victims or ask for help, even in highly public settings.</a:t>
            </a:r>
            <a:endParaRPr lang="en-US" sz="20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Many </a:t>
            </a:r>
            <a:r>
              <a:rPr lang="en-US" sz="2800" u="none" strike="noStrike" dirty="0">
                <a:effectLst/>
                <a:latin typeface="Calibri" panose="020F0502020204030204" pitchFamily="34" charset="0"/>
                <a:ea typeface="Times New Roman" panose="02020603050405020304" pitchFamily="18" charset="0"/>
                <a:cs typeface="Times New Roman" panose="02020603050405020304" pitchFamily="18" charset="0"/>
              </a:rPr>
              <a:t>myths and misconceptions</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 exist. Recognizing key </a:t>
            </a:r>
            <a:r>
              <a:rPr lang="en-US" sz="2800" u="none" strike="noStrike" dirty="0">
                <a:effectLst/>
                <a:latin typeface="Calibri" panose="020F0502020204030204" pitchFamily="34" charset="0"/>
                <a:ea typeface="Times New Roman" panose="02020603050405020304" pitchFamily="18" charset="0"/>
                <a:cs typeface="Times New Roman" panose="02020603050405020304" pitchFamily="18" charset="0"/>
              </a:rPr>
              <a:t>indicators</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 of human trafficking is the first step in identifying victims and can help </a:t>
            </a:r>
            <a:r>
              <a:rPr lang="en-US" sz="2800" u="none" strike="noStrike" dirty="0">
                <a:effectLst/>
                <a:latin typeface="Calibri" panose="020F0502020204030204" pitchFamily="34" charset="0"/>
                <a:ea typeface="Times New Roman" panose="02020603050405020304" pitchFamily="18" charset="0"/>
                <a:cs typeface="Times New Roman" panose="02020603050405020304" pitchFamily="18" charset="0"/>
              </a:rPr>
              <a:t>save a life</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 Not all indicators listed are present in every human trafficking situation, and the presence or absence of any of the indicators is not necessarily proof of human trafficking.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The safety of the public as well as the victim is important. </a:t>
            </a:r>
            <a:r>
              <a:rPr lang="en-US" sz="2800" dirty="0">
                <a:solidFill>
                  <a:srgbClr val="080808"/>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Do not attempt to confront a suspected trafficker directly or alert a victim to any suspicions. </a:t>
            </a: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It is up to law enforcement to investigate suspected cases of human trafficking.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1325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325200" y="6433502"/>
            <a:ext cx="2099603" cy="369332"/>
          </a:xfrm>
          <a:prstGeom prst="rect">
            <a:avLst/>
          </a:prstGeom>
          <a:noFill/>
        </p:spPr>
        <p:txBody>
          <a:bodyPr wrap="square">
            <a:spAutoFit/>
          </a:bodyPr>
          <a:lstStyle/>
          <a:p>
            <a:r>
              <a:rPr lang="en-US" sz="1800" dirty="0"/>
              <a:t>© 2023 Oregon FCE</a:t>
            </a: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60</a:t>
            </a:fld>
            <a:endParaRPr lang="en-US" dirty="0"/>
          </a:p>
        </p:txBody>
      </p:sp>
      <p:sp>
        <p:nvSpPr>
          <p:cNvPr id="7" name="TextBox 6">
            <a:extLst>
              <a:ext uri="{FF2B5EF4-FFF2-40B4-BE49-F238E27FC236}">
                <a16:creationId xmlns:a16="http://schemas.microsoft.com/office/drawing/2014/main" id="{9F434380-25FB-3B8C-2D02-6CEFC60090B8}"/>
              </a:ext>
            </a:extLst>
          </p:cNvPr>
          <p:cNvSpPr txBox="1"/>
          <p:nvPr/>
        </p:nvSpPr>
        <p:spPr>
          <a:xfrm>
            <a:off x="528517" y="241456"/>
            <a:ext cx="11554690" cy="1446550"/>
          </a:xfrm>
          <a:prstGeom prst="rect">
            <a:avLst/>
          </a:prstGeom>
          <a:noFill/>
        </p:spPr>
        <p:txBody>
          <a:bodyPr wrap="square">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can we do as individuals and communities to help prevent Human Trafficking?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0182689-3414-3685-EC6A-C8D21976AFF8}"/>
              </a:ext>
            </a:extLst>
          </p:cNvPr>
          <p:cNvSpPr txBox="1"/>
          <p:nvPr/>
        </p:nvSpPr>
        <p:spPr>
          <a:xfrm>
            <a:off x="2713220" y="2571024"/>
            <a:ext cx="9039069" cy="3539430"/>
          </a:xfrm>
          <a:prstGeom prst="rect">
            <a:avLst/>
          </a:prstGeom>
          <a:noFill/>
        </p:spPr>
        <p:txBody>
          <a:bodyPr wrap="square">
            <a:spAutoFit/>
          </a:bodyPr>
          <a:lstStyle/>
          <a:p>
            <a:pPr marL="0" marR="0">
              <a:spcBef>
                <a:spcPts val="0"/>
              </a:spcBef>
              <a:spcAft>
                <a:spcPts val="0"/>
              </a:spcAft>
            </a:pPr>
            <a:r>
              <a:rPr lang="en-US" sz="2800" b="1" dirty="0">
                <a:latin typeface="Calibri" panose="020F0502020204030204" pitchFamily="34" charset="0"/>
                <a:ea typeface="Calibri" panose="020F0502020204030204" pitchFamily="34" charset="0"/>
                <a:cs typeface="Times New Roman" panose="02020603050405020304" pitchFamily="18" charset="0"/>
              </a:rPr>
              <a:t>9</a:t>
            </a:r>
            <a:r>
              <a:rPr lang="en-US" sz="2800" b="1" dirty="0">
                <a:effectLst/>
                <a:latin typeface="Calibri" panose="020F0502020204030204" pitchFamily="34" charset="0"/>
                <a:ea typeface="Calibri" panose="020F0502020204030204" pitchFamily="34" charset="0"/>
                <a:cs typeface="Times New Roman" panose="02020603050405020304" pitchFamily="18" charset="0"/>
              </a:rPr>
              <a:t>. </a:t>
            </a:r>
            <a:r>
              <a:rPr lang="en-US" sz="2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Use Your Skills</a:t>
            </a:r>
            <a:endParaRPr lang="en-US" sz="20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Can you train or hire survivors? Reach out to potential local partners. Do you work in a school? Propose anti-trafficking protocols. Are you an attorney? Offer pro-bono services. Writing a story? Use media best practices. Work in hospitals or clinics? Read the Core Competencies for Human Trafficking Response in Health Care and Behavioral Health Systems.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Briefcase">
            <a:extLst>
              <a:ext uri="{FF2B5EF4-FFF2-40B4-BE49-F238E27FC236}">
                <a16:creationId xmlns:a16="http://schemas.microsoft.com/office/drawing/2014/main" id="{784BC74C-833C-EC3F-31FC-DDAEACA2F7C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9848" y="3120202"/>
            <a:ext cx="2290309" cy="1616689"/>
          </a:xfrm>
          <a:prstGeom prst="rect">
            <a:avLst/>
          </a:prstGeom>
          <a:noFill/>
          <a:ln>
            <a:noFill/>
          </a:ln>
        </p:spPr>
      </p:pic>
    </p:spTree>
    <p:extLst>
      <p:ext uri="{BB962C8B-B14F-4D97-AF65-F5344CB8AC3E}">
        <p14:creationId xmlns:p14="http://schemas.microsoft.com/office/powerpoint/2010/main" val="39445116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155917" y="6431878"/>
            <a:ext cx="2099603" cy="369332"/>
          </a:xfrm>
          <a:prstGeom prst="rect">
            <a:avLst/>
          </a:prstGeom>
          <a:noFill/>
        </p:spPr>
        <p:txBody>
          <a:bodyPr wrap="square">
            <a:spAutoFit/>
          </a:bodyPr>
          <a:lstStyle/>
          <a:p>
            <a:r>
              <a:rPr lang="en-US" sz="1800" dirty="0"/>
              <a:t>© 2023 Oregon FCE</a:t>
            </a:r>
          </a:p>
        </p:txBody>
      </p:sp>
      <p:sp>
        <p:nvSpPr>
          <p:cNvPr id="7" name="TextBox 6">
            <a:extLst>
              <a:ext uri="{FF2B5EF4-FFF2-40B4-BE49-F238E27FC236}">
                <a16:creationId xmlns:a16="http://schemas.microsoft.com/office/drawing/2014/main" id="{9F434380-25FB-3B8C-2D02-6CEFC60090B8}"/>
              </a:ext>
            </a:extLst>
          </p:cNvPr>
          <p:cNvSpPr txBox="1"/>
          <p:nvPr/>
        </p:nvSpPr>
        <p:spPr>
          <a:xfrm>
            <a:off x="528517" y="241456"/>
            <a:ext cx="11554690" cy="1446550"/>
          </a:xfrm>
          <a:prstGeom prst="rect">
            <a:avLst/>
          </a:prstGeom>
          <a:noFill/>
        </p:spPr>
        <p:txBody>
          <a:bodyPr wrap="square">
            <a:spAutoFit/>
          </a:bodyPr>
          <a:lstStyle/>
          <a:p>
            <a:pPr marL="0" marR="0" algn="ctr">
              <a:spcBef>
                <a:spcPts val="0"/>
              </a:spcBef>
              <a:spcAft>
                <a:spcPts val="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What can we do as individuals and communities to help prevent Human Trafficking?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0182689-3414-3685-EC6A-C8D21976AFF8}"/>
              </a:ext>
            </a:extLst>
          </p:cNvPr>
          <p:cNvSpPr txBox="1"/>
          <p:nvPr/>
        </p:nvSpPr>
        <p:spPr>
          <a:xfrm>
            <a:off x="2713220" y="2571024"/>
            <a:ext cx="9039069" cy="1384995"/>
          </a:xfrm>
          <a:prstGeom prst="rect">
            <a:avLst/>
          </a:prstGeom>
          <a:noFill/>
        </p:spPr>
        <p:txBody>
          <a:bodyPr wrap="square">
            <a:spAutoFit/>
          </a:bodyPr>
          <a:lstStyle/>
          <a:p>
            <a:pPr marL="0" marR="0">
              <a:spcBef>
                <a:spcPts val="0"/>
              </a:spcBef>
              <a:spcAft>
                <a:spcPts val="0"/>
              </a:spcAft>
            </a:pPr>
            <a:r>
              <a:rPr lang="en-US" sz="2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10. Raise Your Voice</a:t>
            </a:r>
            <a:endParaRPr lang="en-US" sz="20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Ask representatives how they are addressing human trafficking. Let them know what your community needs.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Microphone">
            <a:extLst>
              <a:ext uri="{FF2B5EF4-FFF2-40B4-BE49-F238E27FC236}">
                <a16:creationId xmlns:a16="http://schemas.microsoft.com/office/drawing/2014/main" id="{63961A8F-4A0F-14C5-2B01-5488C06D787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8517" y="2546193"/>
            <a:ext cx="2184703" cy="1542143"/>
          </a:xfrm>
          <a:prstGeom prst="rect">
            <a:avLst/>
          </a:prstGeom>
          <a:noFill/>
          <a:ln>
            <a:noFill/>
          </a:ln>
        </p:spPr>
      </p:pic>
    </p:spTree>
    <p:extLst>
      <p:ext uri="{BB962C8B-B14F-4D97-AF65-F5344CB8AC3E}">
        <p14:creationId xmlns:p14="http://schemas.microsoft.com/office/powerpoint/2010/main" val="18799061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401782" y="6432887"/>
            <a:ext cx="2099603" cy="369332"/>
          </a:xfrm>
          <a:prstGeom prst="rect">
            <a:avLst/>
          </a:prstGeom>
          <a:noFill/>
        </p:spPr>
        <p:txBody>
          <a:bodyPr wrap="square">
            <a:spAutoFit/>
          </a:bodyPr>
          <a:lstStyle/>
          <a:p>
            <a:r>
              <a:rPr lang="en-US" sz="1800" dirty="0"/>
              <a:t>© 2022 Oregon FCE</a:t>
            </a:r>
          </a:p>
        </p:txBody>
      </p:sp>
      <p:sp>
        <p:nvSpPr>
          <p:cNvPr id="2" name="TextBox 1">
            <a:extLst>
              <a:ext uri="{FF2B5EF4-FFF2-40B4-BE49-F238E27FC236}">
                <a16:creationId xmlns:a16="http://schemas.microsoft.com/office/drawing/2014/main" id="{3CF9E5DC-C43B-4C12-A7A5-DE0CEC1E40C7}"/>
              </a:ext>
            </a:extLst>
          </p:cNvPr>
          <p:cNvSpPr txBox="1"/>
          <p:nvPr/>
        </p:nvSpPr>
        <p:spPr>
          <a:xfrm>
            <a:off x="401782" y="487025"/>
            <a:ext cx="11388436" cy="4647426"/>
          </a:xfrm>
          <a:prstGeom prst="rect">
            <a:avLst/>
          </a:prstGeom>
          <a:noFill/>
        </p:spPr>
        <p:txBody>
          <a:bodyPr wrap="square" rtlCol="0">
            <a:spAutoFit/>
          </a:bodyPr>
          <a:lstStyle/>
          <a:p>
            <a:pPr marL="0" marR="0" algn="ctr">
              <a:spcBef>
                <a:spcPts val="0"/>
              </a:spcBef>
              <a:spcAft>
                <a:spcPts val="0"/>
              </a:spcAft>
            </a:pPr>
            <a:r>
              <a:rPr lang="en-US" sz="3600" b="1" dirty="0">
                <a:effectLst/>
                <a:latin typeface="Calibri" panose="020F0502020204030204" pitchFamily="34" charset="0"/>
                <a:ea typeface="Calibri" panose="020F0502020204030204" pitchFamily="34" charset="0"/>
                <a:cs typeface="Calibri" panose="020F0502020204030204" pitchFamily="34" charset="0"/>
              </a:rPr>
              <a:t>Thank you for your time.</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3600" b="1" dirty="0">
                <a:effectLst/>
                <a:latin typeface="Calibri" panose="020F0502020204030204" pitchFamily="34" charset="0"/>
                <a:ea typeface="Calibri" panose="020F0502020204030204" pitchFamily="34" charset="0"/>
                <a:cs typeface="Calibri" panose="020F0502020204030204" pitchFamily="34"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3600" b="1" dirty="0">
                <a:effectLst/>
                <a:latin typeface="Calibri" panose="020F0502020204030204" pitchFamily="34" charset="0"/>
                <a:ea typeface="Calibri" panose="020F0502020204030204" pitchFamily="34" charset="0"/>
                <a:cs typeface="Calibri" panose="020F0502020204030204" pitchFamily="34"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Comments or Questions</a:t>
            </a:r>
            <a:endParaRPr lang="en-US" sz="80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3600" b="1" dirty="0">
                <a:effectLst/>
                <a:latin typeface="Calibri" panose="020F0502020204030204" pitchFamily="34" charset="0"/>
                <a:ea typeface="Calibri" panose="020F0502020204030204" pitchFamily="34" charset="0"/>
                <a:cs typeface="Calibri" panose="020F0502020204030204" pitchFamily="34"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3600" b="1" dirty="0">
                <a:effectLst/>
                <a:latin typeface="Calibri" panose="020F0502020204030204" pitchFamily="34" charset="0"/>
                <a:ea typeface="Calibri" panose="020F0502020204030204" pitchFamily="34" charset="0"/>
                <a:cs typeface="Calibri" panose="020F0502020204030204" pitchFamily="34"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3600" b="1" dirty="0">
                <a:effectLst/>
                <a:latin typeface="Calibri" panose="020F0502020204030204" pitchFamily="34" charset="0"/>
                <a:ea typeface="Calibri" panose="020F0502020204030204" pitchFamily="34" charset="0"/>
                <a:cs typeface="Calibri" panose="020F0502020204030204" pitchFamily="34" charset="0"/>
              </a:rPr>
              <a:t>Give out Handouts </a:t>
            </a:r>
            <a:r>
              <a:rPr lang="en-US" sz="3600" b="1" dirty="0">
                <a:latin typeface="Calibri" panose="020F0502020204030204" pitchFamily="34" charset="0"/>
                <a:ea typeface="Calibri" panose="020F0502020204030204" pitchFamily="34" charset="0"/>
                <a:cs typeface="Calibri" panose="020F0502020204030204" pitchFamily="34" charset="0"/>
              </a:rPr>
              <a:t>1</a:t>
            </a:r>
            <a:r>
              <a:rPr lang="en-US" sz="3600" b="1" dirty="0">
                <a:effectLst/>
                <a:latin typeface="Calibri" panose="020F0502020204030204" pitchFamily="34" charset="0"/>
                <a:ea typeface="Calibri" panose="020F0502020204030204" pitchFamily="34" charset="0"/>
                <a:cs typeface="Calibri" panose="020F0502020204030204" pitchFamily="34" charset="0"/>
              </a:rPr>
              <a:t>, 1A, and 3</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lowchart: Process 3">
            <a:extLst>
              <a:ext uri="{FF2B5EF4-FFF2-40B4-BE49-F238E27FC236}">
                <a16:creationId xmlns:a16="http://schemas.microsoft.com/office/drawing/2014/main" id="{E5C33223-93A6-47EE-A5E8-8794F0831744}"/>
              </a:ext>
            </a:extLst>
          </p:cNvPr>
          <p:cNvSpPr/>
          <p:nvPr/>
        </p:nvSpPr>
        <p:spPr>
          <a:xfrm>
            <a:off x="401782" y="487025"/>
            <a:ext cx="11388436" cy="5883950"/>
          </a:xfrm>
          <a:prstGeom prst="flowChartProcess">
            <a:avLst/>
          </a:prstGeom>
          <a:noFill/>
          <a:ln w="1270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0855F71-BA3B-BE56-0D09-B84C0A58E295}"/>
              </a:ext>
            </a:extLst>
          </p:cNvPr>
          <p:cNvSpPr>
            <a:spLocks noGrp="1"/>
          </p:cNvSpPr>
          <p:nvPr>
            <p:ph type="sldNum" sz="quarter" idx="12"/>
          </p:nvPr>
        </p:nvSpPr>
        <p:spPr/>
        <p:txBody>
          <a:bodyPr/>
          <a:lstStyle/>
          <a:p>
            <a:fld id="{719FBF89-BA9D-4632-9414-FEBB44EC9FA7}" type="slidenum">
              <a:rPr lang="en-US" smtClean="0"/>
              <a:t>62</a:t>
            </a:fld>
            <a:endParaRPr lang="en-US"/>
          </a:p>
        </p:txBody>
      </p:sp>
    </p:spTree>
    <p:extLst>
      <p:ext uri="{BB962C8B-B14F-4D97-AF65-F5344CB8AC3E}">
        <p14:creationId xmlns:p14="http://schemas.microsoft.com/office/powerpoint/2010/main" val="1135766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488668"/>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46365" y="318655"/>
            <a:ext cx="7980218" cy="6370975"/>
          </a:xfrm>
          <a:prstGeom prst="rect">
            <a:avLst/>
          </a:prstGeom>
          <a:noFill/>
        </p:spPr>
        <p:txBody>
          <a:bodyPr wrap="square" rtlCol="0">
            <a:spAutoFit/>
          </a:bodyPr>
          <a:lstStyle/>
          <a:p>
            <a:pPr marL="0" marR="0" algn="ctr">
              <a:spcBef>
                <a:spcPts val="0"/>
              </a:spcBef>
              <a:spcAft>
                <a:spcPts val="0"/>
              </a:spcAft>
            </a:pPr>
            <a:r>
              <a:rPr lang="en-US" sz="4400" b="1" u="sng" dirty="0">
                <a:effectLst/>
                <a:latin typeface="Calibri" panose="020F0502020204030204" pitchFamily="34" charset="0"/>
                <a:ea typeface="Calibri" panose="020F0502020204030204" pitchFamily="34" charset="0"/>
                <a:cs typeface="Times New Roman" panose="02020603050405020304" pitchFamily="18" charset="0"/>
              </a:rPr>
              <a:t>What is Forced Labor?</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solidFill>
                  <a:srgbClr val="080808"/>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Forced labor occurs when individuals are compelled against their will to provide work or service through the use of force, fraud, or coercion. </a:t>
            </a: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This crime happens both in the United States and overseas. The International </a:t>
            </a:r>
            <a:r>
              <a:rPr lang="en-US" sz="2800" dirty="0" err="1">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Labour</a:t>
            </a: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 Organization (ILO) estimated that 24.9 million people around the globe were in forced labor as of 2016.  </a:t>
            </a:r>
            <a:r>
              <a:rPr lang="en-US" sz="2800" dirty="0">
                <a:solidFill>
                  <a:srgbClr val="080808"/>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Victims are rarely able to seek help for various reasons. </a:t>
            </a: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For instance, they may be hindered by </a:t>
            </a:r>
            <a:r>
              <a:rPr lang="en-US" sz="2800" b="1"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language barriers</a:t>
            </a: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 or they may </a:t>
            </a:r>
            <a:r>
              <a:rPr lang="en-US" sz="2800" b="1"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physically be unable </a:t>
            </a: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to leave the premises to seek help if their movements are restricted and monitored by their employer.</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A person with a stick and a piggy bank&#10;&#10;Description automatically generated">
            <a:extLst>
              <a:ext uri="{FF2B5EF4-FFF2-40B4-BE49-F238E27FC236}">
                <a16:creationId xmlns:a16="http://schemas.microsoft.com/office/drawing/2014/main" id="{C0E5DA06-DCC0-BBE2-184F-0F89D0075B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72797" y="1181099"/>
            <a:ext cx="3908714" cy="3169227"/>
          </a:xfrm>
          <a:prstGeom prst="rect">
            <a:avLst/>
          </a:prstGeom>
        </p:spPr>
      </p:pic>
    </p:spTree>
    <p:extLst>
      <p:ext uri="{BB962C8B-B14F-4D97-AF65-F5344CB8AC3E}">
        <p14:creationId xmlns:p14="http://schemas.microsoft.com/office/powerpoint/2010/main" val="4242452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447840"/>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284018" y="217131"/>
            <a:ext cx="11623963" cy="6370975"/>
          </a:xfrm>
          <a:prstGeom prst="rect">
            <a:avLst/>
          </a:prstGeom>
          <a:noFill/>
        </p:spPr>
        <p:txBody>
          <a:bodyPr wrap="square" rtlCol="0">
            <a:spAutoFit/>
          </a:bodyPr>
          <a:lstStyle/>
          <a:p>
            <a:pPr marL="0" marR="0" algn="ctr">
              <a:spcBef>
                <a:spcPts val="0"/>
              </a:spcBef>
              <a:spcAft>
                <a:spcPts val="0"/>
              </a:spcAft>
            </a:pPr>
            <a:r>
              <a:rPr lang="en-US" sz="4400" b="1" u="sng" dirty="0">
                <a:effectLst/>
                <a:latin typeface="Calibri" panose="020F0502020204030204" pitchFamily="34" charset="0"/>
                <a:ea typeface="Calibri" panose="020F0502020204030204" pitchFamily="34" charset="0"/>
                <a:cs typeface="Times New Roman" panose="02020603050405020304" pitchFamily="18" charset="0"/>
              </a:rPr>
              <a:t>What is Forced Labor? (Cont.)</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u="sng"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Who is Affected?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solidFill>
                  <a:srgbClr val="080808"/>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Traffickers who exploit people for forced labor do not discriminate. </a:t>
            </a: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Neither do employers</a:t>
            </a:r>
            <a:r>
              <a:rPr lang="en-US" sz="2800" b="1"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 Victims can be any age, race, religious affiliation, gender identity, or nationality. </a:t>
            </a: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They may also come from any socioeconomic group. Certain risk factors, however, may make certain individuals more vulnerable to forced labor than others. These include: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Unstable immigration status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Language barriers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Poverty and lack of basic needs like food, shelter, and safety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The psychological effects of a recent or past trauma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Lack of social support systems like friends, family, and community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Physical or developmental disabilities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5C6CB1B6-548D-4637-4F06-F10501680A5E}"/>
              </a:ext>
            </a:extLst>
          </p:cNvPr>
          <p:cNvSpPr>
            <a:spLocks noGrp="1"/>
          </p:cNvSpPr>
          <p:nvPr>
            <p:ph type="sldNum" sz="quarter" idx="12"/>
          </p:nvPr>
        </p:nvSpPr>
        <p:spPr/>
        <p:txBody>
          <a:bodyPr/>
          <a:lstStyle/>
          <a:p>
            <a:fld id="{719FBF89-BA9D-4632-9414-FEBB44EC9FA7}" type="slidenum">
              <a:rPr lang="en-US" smtClean="0"/>
              <a:t>8</a:t>
            </a:fld>
            <a:endParaRPr lang="en-US"/>
          </a:p>
        </p:txBody>
      </p:sp>
    </p:spTree>
    <p:extLst>
      <p:ext uri="{BB962C8B-B14F-4D97-AF65-F5344CB8AC3E}">
        <p14:creationId xmlns:p14="http://schemas.microsoft.com/office/powerpoint/2010/main" val="2950324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1B09BD-907D-4011-B97F-C02AF19E9218}"/>
              </a:ext>
            </a:extLst>
          </p:cNvPr>
          <p:cNvSpPr txBox="1"/>
          <p:nvPr/>
        </p:nvSpPr>
        <p:spPr>
          <a:xfrm>
            <a:off x="0" y="6354679"/>
            <a:ext cx="2099603" cy="369332"/>
          </a:xfrm>
          <a:prstGeom prst="rect">
            <a:avLst/>
          </a:prstGeom>
          <a:noFill/>
        </p:spPr>
        <p:txBody>
          <a:bodyPr wrap="square">
            <a:spAutoFit/>
          </a:bodyPr>
          <a:lstStyle/>
          <a:p>
            <a:r>
              <a:rPr lang="en-US" sz="1800" dirty="0"/>
              <a:t>© 2023 Oregon FCE</a:t>
            </a:r>
          </a:p>
        </p:txBody>
      </p:sp>
      <p:sp>
        <p:nvSpPr>
          <p:cNvPr id="5" name="TextBox 4">
            <a:extLst>
              <a:ext uri="{FF2B5EF4-FFF2-40B4-BE49-F238E27FC236}">
                <a16:creationId xmlns:a16="http://schemas.microsoft.com/office/drawing/2014/main" id="{91B027D6-F084-4F4D-AFA3-DB450196B475}"/>
              </a:ext>
            </a:extLst>
          </p:cNvPr>
          <p:cNvSpPr txBox="1"/>
          <p:nvPr/>
        </p:nvSpPr>
        <p:spPr>
          <a:xfrm>
            <a:off x="346364" y="318655"/>
            <a:ext cx="11623963" cy="5078313"/>
          </a:xfrm>
          <a:prstGeom prst="rect">
            <a:avLst/>
          </a:prstGeom>
          <a:noFill/>
        </p:spPr>
        <p:txBody>
          <a:bodyPr wrap="square" rtlCol="0">
            <a:spAutoFit/>
          </a:bodyPr>
          <a:lstStyle/>
          <a:p>
            <a:pPr marL="0" marR="0" algn="ctr">
              <a:spcBef>
                <a:spcPts val="0"/>
              </a:spcBef>
              <a:spcAft>
                <a:spcPts val="0"/>
              </a:spcAft>
            </a:pPr>
            <a:r>
              <a:rPr lang="en-US" sz="4400" b="1" u="sng" dirty="0">
                <a:effectLst/>
                <a:latin typeface="Calibri" panose="020F0502020204030204" pitchFamily="34" charset="0"/>
                <a:ea typeface="Calibri" panose="020F0502020204030204" pitchFamily="34" charset="0"/>
                <a:cs typeface="Times New Roman" panose="02020603050405020304" pitchFamily="18" charset="0"/>
              </a:rPr>
              <a:t>What is Forced Labor? (Cont.)</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Traffickers frequently target vulnerable</a:t>
            </a:r>
          </a:p>
          <a:p>
            <a:pPr marL="0" marR="0">
              <a:spcBef>
                <a:spcPts val="0"/>
              </a:spcBef>
              <a:spcAft>
                <a:spcPts val="0"/>
              </a:spcAft>
            </a:pP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 populations, such as</a:t>
            </a:r>
            <a:r>
              <a:rPr lang="en-US" sz="2800" dirty="0">
                <a:solidFill>
                  <a:srgbClr val="080808"/>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 children, </a:t>
            </a:r>
          </a:p>
          <a:p>
            <a:pPr marL="0" marR="0">
              <a:spcBef>
                <a:spcPts val="0"/>
              </a:spcBef>
              <a:spcAft>
                <a:spcPts val="0"/>
              </a:spcAft>
            </a:pPr>
            <a:r>
              <a:rPr lang="en-US" sz="2800" dirty="0">
                <a:solidFill>
                  <a:srgbClr val="080808"/>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individuals without lawful immigration</a:t>
            </a:r>
          </a:p>
          <a:p>
            <a:pPr marL="0" marR="0">
              <a:spcBef>
                <a:spcPts val="0"/>
              </a:spcBef>
              <a:spcAft>
                <a:spcPts val="0"/>
              </a:spcAft>
            </a:pPr>
            <a:r>
              <a:rPr lang="en-US" sz="2800" dirty="0">
                <a:solidFill>
                  <a:srgbClr val="080808"/>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 status, those with debts, and those </a:t>
            </a:r>
          </a:p>
          <a:p>
            <a:pPr marL="0" marR="0">
              <a:spcBef>
                <a:spcPts val="0"/>
              </a:spcBef>
              <a:spcAft>
                <a:spcPts val="0"/>
              </a:spcAft>
            </a:pPr>
            <a:r>
              <a:rPr lang="en-US" sz="2800" dirty="0">
                <a:solidFill>
                  <a:srgbClr val="080808"/>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who are isolated, impoverished, or </a:t>
            </a:r>
          </a:p>
          <a:p>
            <a:pPr marL="0" marR="0">
              <a:spcBef>
                <a:spcPts val="0"/>
              </a:spcBef>
              <a:spcAft>
                <a:spcPts val="0"/>
              </a:spcAft>
            </a:pPr>
            <a:r>
              <a:rPr lang="en-US" sz="2800" dirty="0">
                <a:solidFill>
                  <a:srgbClr val="080808"/>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disabled</a:t>
            </a: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 to name a few. U.S. citizens,</a:t>
            </a:r>
          </a:p>
          <a:p>
            <a:pPr marL="0" marR="0">
              <a:spcBef>
                <a:spcPts val="0"/>
              </a:spcBef>
              <a:spcAft>
                <a:spcPts val="0"/>
              </a:spcAft>
            </a:pP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 foreign nationals, women, men, and</a:t>
            </a:r>
          </a:p>
          <a:p>
            <a:pPr marL="0" marR="0">
              <a:spcBef>
                <a:spcPts val="0"/>
              </a:spcBef>
              <a:spcAft>
                <a:spcPts val="0"/>
              </a:spcAft>
            </a:pP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 children can all be victims of forced labor.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solidFill>
                  <a:srgbClr val="080808"/>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A cartoon of a child carrying a bucket and a bucket of water&#10;&#10;Description automatically generated">
            <a:extLst>
              <a:ext uri="{FF2B5EF4-FFF2-40B4-BE49-F238E27FC236}">
                <a16:creationId xmlns:a16="http://schemas.microsoft.com/office/drawing/2014/main" id="{6628ADC6-E9A9-54BD-65CA-6F1662DC93A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43027" y="946522"/>
            <a:ext cx="5402609" cy="3822578"/>
          </a:xfrm>
          <a:prstGeom prst="rect">
            <a:avLst/>
          </a:prstGeom>
        </p:spPr>
      </p:pic>
    </p:spTree>
    <p:extLst>
      <p:ext uri="{BB962C8B-B14F-4D97-AF65-F5344CB8AC3E}">
        <p14:creationId xmlns:p14="http://schemas.microsoft.com/office/powerpoint/2010/main" val="32903315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1655</TotalTime>
  <Words>6016</Words>
  <Application>Microsoft Office PowerPoint</Application>
  <PresentationFormat>Widescreen</PresentationFormat>
  <Paragraphs>468</Paragraphs>
  <Slides>62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62</vt:i4>
      </vt:variant>
    </vt:vector>
  </HeadingPairs>
  <TitlesOfParts>
    <vt:vector size="69" baseType="lpstr">
      <vt:lpstr>Arial</vt:lpstr>
      <vt:lpstr>Calibri</vt:lpstr>
      <vt:lpstr>Calibri Light</vt:lpstr>
      <vt:lpstr>Courier New</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Teeples</dc:creator>
  <cp:lastModifiedBy>Scott Teeples</cp:lastModifiedBy>
  <cp:revision>1</cp:revision>
  <dcterms:created xsi:type="dcterms:W3CDTF">2022-03-09T00:56:15Z</dcterms:created>
  <dcterms:modified xsi:type="dcterms:W3CDTF">2023-10-02T03:06:04Z</dcterms:modified>
</cp:coreProperties>
</file>