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64" r:id="rId4"/>
    <p:sldId id="258" r:id="rId5"/>
    <p:sldId id="263" r:id="rId6"/>
    <p:sldId id="260" r:id="rId7"/>
    <p:sldId id="261" r:id="rId8"/>
    <p:sldId id="259" r:id="rId9"/>
    <p:sldId id="266" r:id="rId10"/>
    <p:sldId id="265" r:id="rId11"/>
    <p:sldId id="267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2009C-8008-473D-BCAC-6F5ACA32C104}" v="34" dt="2023-09-30T15:57:27.782"/>
    <p1510:client id="{5D19E5CB-422D-4958-8FE4-6D0E951C7C1D}" v="1" dt="2023-09-30T16:57:49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Teeples" userId="282ce1c8b93e9865" providerId="LiveId" clId="{5D19E5CB-422D-4958-8FE4-6D0E951C7C1D}"/>
    <pc:docChg chg="modSld">
      <pc:chgData name="Bonnie Teeples" userId="282ce1c8b93e9865" providerId="LiveId" clId="{5D19E5CB-422D-4958-8FE4-6D0E951C7C1D}" dt="2023-09-30T16:57:49.841" v="0"/>
      <pc:docMkLst>
        <pc:docMk/>
      </pc:docMkLst>
      <pc:sldChg chg="modSp">
        <pc:chgData name="Bonnie Teeples" userId="282ce1c8b93e9865" providerId="LiveId" clId="{5D19E5CB-422D-4958-8FE4-6D0E951C7C1D}" dt="2023-09-30T16:57:49.841" v="0"/>
        <pc:sldMkLst>
          <pc:docMk/>
          <pc:sldMk cId="3022171664" sldId="256"/>
        </pc:sldMkLst>
        <pc:spChg chg="mod">
          <ac:chgData name="Bonnie Teeples" userId="282ce1c8b93e9865" providerId="LiveId" clId="{5D19E5CB-422D-4958-8FE4-6D0E951C7C1D}" dt="2023-09-30T16:57:49.841" v="0"/>
          <ac:spMkLst>
            <pc:docMk/>
            <pc:sldMk cId="3022171664" sldId="256"/>
            <ac:spMk id="2" creationId="{587065E4-E74E-C331-044F-4AD990F8846C}"/>
          </ac:spMkLst>
        </pc:spChg>
        <pc:spChg chg="mod">
          <ac:chgData name="Bonnie Teeples" userId="282ce1c8b93e9865" providerId="LiveId" clId="{5D19E5CB-422D-4958-8FE4-6D0E951C7C1D}" dt="2023-09-30T16:57:49.841" v="0"/>
          <ac:spMkLst>
            <pc:docMk/>
            <pc:sldMk cId="3022171664" sldId="256"/>
            <ac:spMk id="3" creationId="{134C8B96-06F8-BE2D-1147-19DBE6B15916}"/>
          </ac:spMkLst>
        </pc:spChg>
      </pc:sldChg>
      <pc:sldChg chg="modSp">
        <pc:chgData name="Bonnie Teeples" userId="282ce1c8b93e9865" providerId="LiveId" clId="{5D19E5CB-422D-4958-8FE4-6D0E951C7C1D}" dt="2023-09-30T16:57:49.841" v="0"/>
        <pc:sldMkLst>
          <pc:docMk/>
          <pc:sldMk cId="65055760" sldId="266"/>
        </pc:sldMkLst>
        <pc:picChg chg="mod">
          <ac:chgData name="Bonnie Teeples" userId="282ce1c8b93e9865" providerId="LiveId" clId="{5D19E5CB-422D-4958-8FE4-6D0E951C7C1D}" dt="2023-09-30T16:57:49.841" v="0"/>
          <ac:picMkLst>
            <pc:docMk/>
            <pc:sldMk cId="65055760" sldId="266"/>
            <ac:picMk id="5" creationId="{8B0C4458-F02C-5BD3-5332-62031F840971}"/>
          </ac:picMkLst>
        </pc:picChg>
      </pc:sldChg>
      <pc:sldChg chg="modSp">
        <pc:chgData name="Bonnie Teeples" userId="282ce1c8b93e9865" providerId="LiveId" clId="{5D19E5CB-422D-4958-8FE4-6D0E951C7C1D}" dt="2023-09-30T16:57:49.841" v="0"/>
        <pc:sldMkLst>
          <pc:docMk/>
          <pc:sldMk cId="2268618211" sldId="268"/>
        </pc:sldMkLst>
        <pc:spChg chg="mod">
          <ac:chgData name="Bonnie Teeples" userId="282ce1c8b93e9865" providerId="LiveId" clId="{5D19E5CB-422D-4958-8FE4-6D0E951C7C1D}" dt="2023-09-30T16:57:49.841" v="0"/>
          <ac:spMkLst>
            <pc:docMk/>
            <pc:sldMk cId="2268618211" sldId="268"/>
            <ac:spMk id="3" creationId="{4DEB8834-46BB-F8B5-4CFE-48063DEB42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6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9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83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0021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90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94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4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9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1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0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8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6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526A5-329C-4AEA-B3D6-B1CABB372EF8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67B2-75A6-4093-84B1-6A0D22831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89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65E4-E74E-C331-044F-4AD990F88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Am I PREPARED for the</a:t>
            </a:r>
            <a:br>
              <a:rPr lang="en-US" dirty="0"/>
            </a:br>
            <a:r>
              <a:rPr lang="en-US" dirty="0"/>
              <a:t>BIG one?!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C8B96-06F8-BE2D-1147-19DBE6B159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			Cascadia Subduction Zone</a:t>
            </a:r>
          </a:p>
        </p:txBody>
      </p:sp>
    </p:spTree>
    <p:extLst>
      <p:ext uri="{BB962C8B-B14F-4D97-AF65-F5344CB8AC3E}">
        <p14:creationId xmlns:p14="http://schemas.microsoft.com/office/powerpoint/2010/main" val="302217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6F742-E68E-D166-A4E3-66A0524E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24" y="619432"/>
            <a:ext cx="3512766" cy="6238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9F98B-54DA-7059-56E5-0E95B75ABDA4}"/>
              </a:ext>
            </a:extLst>
          </p:cNvPr>
          <p:cNvSpPr txBox="1"/>
          <p:nvPr/>
        </p:nvSpPr>
        <p:spPr>
          <a:xfrm>
            <a:off x="1427584" y="1866123"/>
            <a:ext cx="4668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500" b="1" dirty="0"/>
              <a:t>MAKE  YOUR OWN SUBDUCTION ZONE!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48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F7E98-5BD8-2B3A-8F85-3FBB9FADA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5" y="716936"/>
            <a:ext cx="5127523" cy="57999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370079-6DC0-A09F-101D-4AAD9AB37F56}"/>
              </a:ext>
            </a:extLst>
          </p:cNvPr>
          <p:cNvSpPr txBox="1"/>
          <p:nvPr/>
        </p:nvSpPr>
        <p:spPr>
          <a:xfrm>
            <a:off x="609247" y="2644170"/>
            <a:ext cx="3331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/>
              <a:t>ERUPTIONS</a:t>
            </a:r>
          </a:p>
        </p:txBody>
      </p:sp>
    </p:spTree>
    <p:extLst>
      <p:ext uri="{BB962C8B-B14F-4D97-AF65-F5344CB8AC3E}">
        <p14:creationId xmlns:p14="http://schemas.microsoft.com/office/powerpoint/2010/main" val="1920082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2FF21-6F48-1084-D88B-7A22A37892AC}"/>
              </a:ext>
            </a:extLst>
          </p:cNvPr>
          <p:cNvSpPr txBox="1"/>
          <p:nvPr/>
        </p:nvSpPr>
        <p:spPr>
          <a:xfrm>
            <a:off x="1950099" y="989045"/>
            <a:ext cx="91346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When, not if, the earthquake and tsunami happen, daily life will look all but recognizable.</a:t>
            </a:r>
          </a:p>
          <a:p>
            <a:endParaRPr lang="en-US" sz="3000" b="1" dirty="0"/>
          </a:p>
          <a:p>
            <a:r>
              <a:rPr lang="en-US" sz="3000" b="1" dirty="0"/>
              <a:t>LEARN AND </a:t>
            </a:r>
          </a:p>
          <a:p>
            <a:endParaRPr lang="en-US" sz="3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BE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BE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BE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/>
          </a:p>
          <a:p>
            <a:r>
              <a:rPr lang="en-US" sz="3000" b="1" dirty="0"/>
              <a:t>Be ready, for most of us the real risk will not be the earthquake and tsunamis. The real risk is that we may not be ready for the AFTERMATH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DBBD9-DD25-1730-D457-53E3E0CA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95" y="1492898"/>
            <a:ext cx="10146186" cy="911997"/>
          </a:xfrm>
        </p:spPr>
        <p:txBody>
          <a:bodyPr>
            <a:noAutofit/>
          </a:bodyPr>
          <a:lstStyle/>
          <a:p>
            <a:r>
              <a:rPr lang="en-US" sz="7500" dirty="0"/>
              <a:t>QUESTIONS??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B8834-46BB-F8B5-4CFE-48063DEB4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500" b="1" dirty="0"/>
              <a:t>                JUST BE READY!</a:t>
            </a:r>
          </a:p>
        </p:txBody>
      </p:sp>
    </p:spTree>
    <p:extLst>
      <p:ext uri="{BB962C8B-B14F-4D97-AF65-F5344CB8AC3E}">
        <p14:creationId xmlns:p14="http://schemas.microsoft.com/office/powerpoint/2010/main" val="226861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AC47-DE2A-D6E6-80BD-23FB49BD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229" y="764373"/>
            <a:ext cx="10003971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What is the Cascadia Subduction Zone?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234E72-1CD7-6FF9-396B-7FF735863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304" y="2227005"/>
            <a:ext cx="8229600" cy="38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A1957-D0CC-B0F0-1016-165D7800F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241" y="933062"/>
            <a:ext cx="6223517" cy="56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ost Forest of the Pacific Northwest">
            <a:hlinkClick r:id="" action="ppaction://media"/>
            <a:extLst>
              <a:ext uri="{FF2B5EF4-FFF2-40B4-BE49-F238E27FC236}">
                <a16:creationId xmlns:a16="http://schemas.microsoft.com/office/drawing/2014/main" id="{645676E1-05F3-C07A-9B68-7BF9A3B1F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8637" y="1315616"/>
            <a:ext cx="6885992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2A6A23-D365-5883-D6AC-654F9C823884}"/>
              </a:ext>
            </a:extLst>
          </p:cNvPr>
          <p:cNvSpPr txBox="1"/>
          <p:nvPr/>
        </p:nvSpPr>
        <p:spPr>
          <a:xfrm>
            <a:off x="1511559" y="1362268"/>
            <a:ext cx="95358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YES!!! We are really in a subduction zone</a:t>
            </a:r>
          </a:p>
          <a:p>
            <a:endParaRPr lang="en-US" sz="3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 dirty="0"/>
              <a:t>Two parallel  mountain ranges</a:t>
            </a:r>
          </a:p>
          <a:p>
            <a:r>
              <a:rPr lang="en-US" sz="3500" b="1" dirty="0"/>
              <a:t>	 Coast Range and the Cascades</a:t>
            </a:r>
          </a:p>
          <a:p>
            <a:endParaRPr lang="en-US" sz="3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 dirty="0"/>
              <a:t>Forearc basin</a:t>
            </a:r>
          </a:p>
          <a:p>
            <a:pPr lvl="1"/>
            <a:r>
              <a:rPr lang="en-US" sz="3500" b="1" dirty="0"/>
              <a:t>  Willamette Valley and Puget Sound</a:t>
            </a:r>
          </a:p>
          <a:p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3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F4A4B-5C08-05FA-CA92-93AFF78F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84" y="1253613"/>
            <a:ext cx="9821993" cy="48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3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9854F-6580-246B-3FF7-E7EC79BB032F}"/>
              </a:ext>
            </a:extLst>
          </p:cNvPr>
          <p:cNvSpPr txBox="1"/>
          <p:nvPr/>
        </p:nvSpPr>
        <p:spPr>
          <a:xfrm>
            <a:off x="506964" y="1342036"/>
            <a:ext cx="1153263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So…What is happening?</a:t>
            </a:r>
          </a:p>
          <a:p>
            <a:endParaRPr lang="en-US" sz="3000" dirty="0"/>
          </a:p>
          <a:p>
            <a:r>
              <a:rPr lang="en-US" sz="3000" dirty="0"/>
              <a:t>	Plates are converging-One sliding under the 	other</a:t>
            </a:r>
          </a:p>
          <a:p>
            <a:r>
              <a:rPr lang="en-US" sz="3000" dirty="0"/>
              <a:t>	</a:t>
            </a:r>
          </a:p>
          <a:p>
            <a:r>
              <a:rPr lang="en-US" sz="3000" dirty="0"/>
              <a:t>	Coastal range mountains form</a:t>
            </a:r>
          </a:p>
          <a:p>
            <a:r>
              <a:rPr lang="en-US" sz="3000" dirty="0"/>
              <a:t>	</a:t>
            </a:r>
          </a:p>
          <a:p>
            <a:r>
              <a:rPr lang="en-US" sz="3000" dirty="0"/>
              <a:t>	Cascade range mountains form from volcanic 	activity</a:t>
            </a:r>
          </a:p>
          <a:p>
            <a:r>
              <a:rPr lang="en-US" sz="3000" dirty="0"/>
              <a:t>	</a:t>
            </a:r>
          </a:p>
          <a:p>
            <a:r>
              <a:rPr lang="en-US" sz="3000" dirty="0"/>
              <a:t>	Earthquakes</a:t>
            </a:r>
          </a:p>
          <a:p>
            <a:endParaRPr lang="en-US" sz="3000" dirty="0"/>
          </a:p>
          <a:p>
            <a:r>
              <a:rPr lang="en-US" sz="3000" dirty="0"/>
              <a:t>	</a:t>
            </a:r>
          </a:p>
          <a:p>
            <a:r>
              <a:rPr lang="en-US" sz="34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6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648A0-29CA-D283-1C46-2447B242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9" y="1548581"/>
            <a:ext cx="10800642" cy="45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2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9D6E-1700-E19D-FBE9-D97AD38E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38149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0C4458-F02C-5BD3-5332-62031F840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2269" y="746125"/>
            <a:ext cx="4817525" cy="54721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ABA6C-8E67-EA7C-325E-25EAD704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227007"/>
            <a:ext cx="4114800" cy="3991678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Formation of the Coast Range</a:t>
            </a:r>
          </a:p>
        </p:txBody>
      </p:sp>
    </p:spTree>
    <p:extLst>
      <p:ext uri="{BB962C8B-B14F-4D97-AF65-F5344CB8AC3E}">
        <p14:creationId xmlns:p14="http://schemas.microsoft.com/office/powerpoint/2010/main" val="6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360</TotalTime>
  <Words>164</Words>
  <Application>Microsoft Office PowerPoint</Application>
  <PresentationFormat>Widescreen</PresentationFormat>
  <Paragraphs>37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Vapor Trail</vt:lpstr>
      <vt:lpstr>Am I PREPARED for the BIG one?!</vt:lpstr>
      <vt:lpstr> What is the Cascadia Subduction Zone?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I ready for the BIG one?!</dc:title>
  <dc:creator>Bonnie Teeples</dc:creator>
  <cp:lastModifiedBy>Bonnie Teeples</cp:lastModifiedBy>
  <cp:revision>2</cp:revision>
  <dcterms:created xsi:type="dcterms:W3CDTF">2023-08-01T18:32:27Z</dcterms:created>
  <dcterms:modified xsi:type="dcterms:W3CDTF">2023-09-30T16:58:00Z</dcterms:modified>
</cp:coreProperties>
</file>