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6" r:id="rId2"/>
    <p:sldId id="257" r:id="rId3"/>
    <p:sldId id="289" r:id="rId4"/>
    <p:sldId id="311" r:id="rId5"/>
    <p:sldId id="261" r:id="rId6"/>
    <p:sldId id="262" r:id="rId7"/>
    <p:sldId id="263" r:id="rId8"/>
    <p:sldId id="293" r:id="rId9"/>
    <p:sldId id="297" r:id="rId10"/>
    <p:sldId id="298" r:id="rId11"/>
    <p:sldId id="300" r:id="rId12"/>
    <p:sldId id="299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9" r:id="rId21"/>
    <p:sldId id="31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AFE12D-2D84-49BF-878F-421202B019AA}" v="3" dt="2026-10-01T16:03:53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Teeples" userId="d10d1ca6b42c3bca" providerId="LiveId" clId="{78CFE640-7FE3-4684-97C4-F392FFF90DBE}"/>
    <pc:docChg chg="undo custSel addSld delSld modSld sldOrd modMainMaster">
      <pc:chgData name="Scott Teeples" userId="d10d1ca6b42c3bca" providerId="LiveId" clId="{78CFE640-7FE3-4684-97C4-F392FFF90DBE}" dt="2026-10-01T16:13:49.422" v="910" actId="20577"/>
      <pc:docMkLst>
        <pc:docMk/>
      </pc:docMkLst>
      <pc:sldChg chg="modSp mod">
        <pc:chgData name="Scott Teeples" userId="d10d1ca6b42c3bca" providerId="LiveId" clId="{78CFE640-7FE3-4684-97C4-F392FFF90DBE}" dt="2026-10-01T16:13:49.422" v="910" actId="20577"/>
        <pc:sldMkLst>
          <pc:docMk/>
          <pc:sldMk cId="851380359" sldId="286"/>
        </pc:sldMkLst>
        <pc:spChg chg="mod">
          <ac:chgData name="Scott Teeples" userId="d10d1ca6b42c3bca" providerId="LiveId" clId="{78CFE640-7FE3-4684-97C4-F392FFF90DBE}" dt="2026-10-01T16:13:49.422" v="910" actId="20577"/>
          <ac:spMkLst>
            <pc:docMk/>
            <pc:sldMk cId="851380359" sldId="286"/>
            <ac:spMk id="6" creationId="{FCBB745A-0622-4108-6F86-3FB8A3DC9506}"/>
          </ac:spMkLst>
        </pc:spChg>
      </pc:sldChg>
      <pc:sldChg chg="addSp delSp modSp add mod">
        <pc:chgData name="Scott Teeples" userId="d10d1ca6b42c3bca" providerId="LiveId" clId="{78CFE640-7FE3-4684-97C4-F392FFF90DBE}" dt="2026-10-01T16:12:40.634" v="903" actId="1036"/>
        <pc:sldMkLst>
          <pc:docMk/>
          <pc:sldMk cId="3215777137" sldId="311"/>
        </pc:sldMkLst>
        <pc:spChg chg="mod">
          <ac:chgData name="Scott Teeples" userId="d10d1ca6b42c3bca" providerId="LiveId" clId="{78CFE640-7FE3-4684-97C4-F392FFF90DBE}" dt="2026-10-01T16:06:34.756" v="780" actId="20577"/>
          <ac:spMkLst>
            <pc:docMk/>
            <pc:sldMk cId="3215777137" sldId="311"/>
            <ac:spMk id="4" creationId="{495374C2-3BE8-2325-85D6-456248E3E4F6}"/>
          </ac:spMkLst>
        </pc:spChg>
        <pc:spChg chg="add mod">
          <ac:chgData name="Scott Teeples" userId="d10d1ca6b42c3bca" providerId="LiveId" clId="{78CFE640-7FE3-4684-97C4-F392FFF90DBE}" dt="2026-10-01T16:11:58.188" v="830" actId="1076"/>
          <ac:spMkLst>
            <pc:docMk/>
            <pc:sldMk cId="3215777137" sldId="311"/>
            <ac:spMk id="6" creationId="{3F59EF81-0B19-428F-A10D-5CE7B05C142E}"/>
          </ac:spMkLst>
        </pc:spChg>
        <pc:spChg chg="add del">
          <ac:chgData name="Scott Teeples" userId="d10d1ca6b42c3bca" providerId="LiveId" clId="{78CFE640-7FE3-4684-97C4-F392FFF90DBE}" dt="2026-10-01T16:08:49.819" v="809" actId="21"/>
          <ac:spMkLst>
            <pc:docMk/>
            <pc:sldMk cId="3215777137" sldId="311"/>
            <ac:spMk id="10" creationId="{8352DF69-53D4-4A22-CCC8-E21BE761CDB4}"/>
          </ac:spMkLst>
        </pc:spChg>
        <pc:spChg chg="add mod">
          <ac:chgData name="Scott Teeples" userId="d10d1ca6b42c3bca" providerId="LiveId" clId="{78CFE640-7FE3-4684-97C4-F392FFF90DBE}" dt="2026-10-01T16:09:38.339" v="814" actId="14100"/>
          <ac:spMkLst>
            <pc:docMk/>
            <pc:sldMk cId="3215777137" sldId="311"/>
            <ac:spMk id="12" creationId="{80874795-4CE9-E73F-E8AB-018844913464}"/>
          </ac:spMkLst>
        </pc:spChg>
        <pc:spChg chg="add mod">
          <ac:chgData name="Scott Teeples" userId="d10d1ca6b42c3bca" providerId="LiveId" clId="{78CFE640-7FE3-4684-97C4-F392FFF90DBE}" dt="2026-10-01T16:12:17.181" v="834" actId="1076"/>
          <ac:spMkLst>
            <pc:docMk/>
            <pc:sldMk cId="3215777137" sldId="311"/>
            <ac:spMk id="14" creationId="{E3DEE8E7-18CF-5EB1-ED56-F67300C54138}"/>
          </ac:spMkLst>
        </pc:spChg>
        <pc:picChg chg="add mod">
          <ac:chgData name="Scott Teeples" userId="d10d1ca6b42c3bca" providerId="LiveId" clId="{78CFE640-7FE3-4684-97C4-F392FFF90DBE}" dt="2026-10-01T16:12:40.634" v="903" actId="1036"/>
          <ac:picMkLst>
            <pc:docMk/>
            <pc:sldMk cId="3215777137" sldId="311"/>
            <ac:picMk id="2" creationId="{D36AE9AB-6575-8B6F-646E-A5B53EC7486B}"/>
          </ac:picMkLst>
        </pc:picChg>
        <pc:picChg chg="del mod">
          <ac:chgData name="Scott Teeples" userId="d10d1ca6b42c3bca" providerId="LiveId" clId="{78CFE640-7FE3-4684-97C4-F392FFF90DBE}" dt="2026-10-01T16:00:52.701" v="696" actId="21"/>
          <ac:picMkLst>
            <pc:docMk/>
            <pc:sldMk cId="3215777137" sldId="311"/>
            <ac:picMk id="3" creationId="{548C59E9-4D86-5794-6CDB-C955833E3FF6}"/>
          </ac:picMkLst>
        </pc:picChg>
        <pc:picChg chg="add mod">
          <ac:chgData name="Scott Teeples" userId="d10d1ca6b42c3bca" providerId="LiveId" clId="{78CFE640-7FE3-4684-97C4-F392FFF90DBE}" dt="2026-10-01T16:12:06.784" v="832" actId="1076"/>
          <ac:picMkLst>
            <pc:docMk/>
            <pc:sldMk cId="3215777137" sldId="311"/>
            <ac:picMk id="7" creationId="{6EBCAAAB-5FAF-B7B0-5450-A045E4E0277D}"/>
          </ac:picMkLst>
        </pc:picChg>
        <pc:picChg chg="add mod">
          <ac:chgData name="Scott Teeples" userId="d10d1ca6b42c3bca" providerId="LiveId" clId="{78CFE640-7FE3-4684-97C4-F392FFF90DBE}" dt="2026-10-01T16:12:12.428" v="833" actId="1076"/>
          <ac:picMkLst>
            <pc:docMk/>
            <pc:sldMk cId="3215777137" sldId="311"/>
            <ac:picMk id="8" creationId="{2AC4E707-FF5C-C808-1D0D-5F4E4C6521C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A3571-3ED2-487E-852B-6C8866A6EE0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25474-61C5-43C3-8AD6-C144511A3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90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425474-61C5-43C3-8AD6-C144511A33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981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E0F2-612C-AEE1-EDA4-10D0F87A4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C4202E-6BD1-FB5A-49A0-D4A04FFFD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218DB-18DA-BB22-6F2E-D057D628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54431-5E0E-757E-0565-962AC5B0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94BD4-DCB3-1A72-E0CB-632404AE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0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714D-ACFE-099E-4CD3-723400E21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C99A2-CA27-376C-1C4A-C68C60317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1B73C-C731-39BB-EA27-1DB07D185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CF6C2-CD62-CC20-609F-7F617F5FA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77A62-6F65-EA2A-BF58-F2A9B3440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1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A10C-2F3F-1398-936A-78CA5763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9F3E9-1106-3D51-8393-9894AC7C2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F2F23-88DF-41D5-C28C-3D27AC84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CBF1C-9F1D-C1A4-00F3-0DB209A1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EDF71-9216-40E7-E9EE-BE39BE15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5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F5D0-DED9-0FA6-2122-B4D3F0EA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91223-C96D-5009-7685-91BCC2C4A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E49D1-1733-3AF7-34F5-11724FF6A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B6AC7-E789-BFFE-580F-5F7196A1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C498C-B491-3597-E22C-235586D79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180BF-1870-D72A-2BAA-6A7A4888A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E051-2C6E-01E8-4E8C-92343C56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4AABA-14C1-3687-1D44-BAA13CEAD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4794D-EB14-B28B-38A1-8966AC8E1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F3E9DB-ECD1-739A-A0C1-9F11065C82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3DD9D5-3B5A-B34D-5FCD-33B1A2360F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B8D043-C31D-2353-EBAD-3041DB3FD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868697-231B-2E93-EC84-D90C9E9CE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42C0B-1F22-1B3E-AC99-E586A4BD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3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DBC7A-8B53-5AA5-D2DD-5150DEAE8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16F51-88CB-0F2C-B278-2F9DB6090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B68DD-BF88-F384-5496-BA7382821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918A0-251E-9333-5DA8-D4A9C46B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6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172AB0-8486-EC9C-A34A-3605AB880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9EFB2-1C77-E2D1-39D7-076DD715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227EC-3D03-EA8D-A8C7-204E48AB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38EDA-3983-C06A-B5B2-AF3D49956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CDCD7-9971-720B-1B9C-5CEB57C0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E54F4-C92B-F315-1E20-58EC7D178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528BC-82A7-9A6C-3BEC-F236F82D8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5EB3D-E629-8CDB-1DC4-C63B72DA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6566A-B3AB-CD70-7294-EB59765D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6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DEDA-461D-E25D-F3E3-98248E34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8BC510-55C1-87D5-D6EB-18E99C3CF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FA8A0-16B6-CFDF-4EE0-1C716E3F9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1074CE-53B8-96A4-209E-D566566C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60865-EE32-E9CD-D2CD-5989D4EF4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A74F8-D5C7-82CC-7762-23E140F98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B2EB-6A1F-80BC-6DFE-C7C5820D9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8F2281-9595-576B-1D6C-CAAB9229F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E645F-98CA-D225-DACF-FCEC66C2B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4B444-D9EC-3331-1A41-FCD54B809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F177D-2B6F-D8DB-F882-9549ABD3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0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16AD19-273F-A240-5F23-EE5B0826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05434-61C4-C7A8-F415-1ED6401EA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24BBC-4DBE-2899-2562-482314C6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72009-108A-8F63-15BB-7731E3B4E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F9210-1FC9-98D8-97B6-9471A30D7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22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4097A3-5AB8-0E89-CEA6-3C470384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E8CA0-94AB-EB29-1D03-AB62BA1F5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51D08-D240-49D7-E1A0-2D2D780B2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695F6E-BD1C-4773-ABCF-73452F31EC7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4EBED-3BE4-7E12-3601-FB456387D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A14D3-C72E-E52D-EFFB-D825B14E7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88AAD3-7792-497D-A5A1-CB0DBE235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5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lighthousefriends.com/admiraltyhead_1893_na.jpg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lighthousefriends.com/AdmiraltyHead_dog_na.jpg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en.wikipedia.org/wiki/File:Tillamook_Rook_Light_ppmsca.0935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en.wikipedia.org/wiki/File:HecetaHeadLighthouse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en.wikipedia.org/wiki/File:Cape_Arago_Lighthouse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https://en.wikipedia.org/wiki/File:Alcatraz_light_original2.jpg" TargetMode="External"/><Relationship Id="rId7" Type="http://schemas.openxmlformats.org/officeDocument/2006/relationships/hyperlink" Target="https://en.wikipedia.org/wiki/File:Alcatraz_Island_at_Sunset.jp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en.wikipedia.org/wiki/File:USCGalcatraz2.JPG" TargetMode="Externa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45722F-815C-39AE-BE00-9A23CD881A80}"/>
              </a:ext>
            </a:extLst>
          </p:cNvPr>
          <p:cNvSpPr txBox="1"/>
          <p:nvPr/>
        </p:nvSpPr>
        <p:spPr>
          <a:xfrm>
            <a:off x="194872" y="434716"/>
            <a:ext cx="1173729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buNone/>
            </a:pPr>
            <a:r>
              <a:rPr lang="en-US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Lighthouses of the Pacific Coast</a:t>
            </a:r>
            <a:endParaRPr lang="en-US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1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Oregon State Conference 2026 </a:t>
            </a:r>
            <a:endParaRPr lang="en-US" sz="1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Compiled and Presented by Lynda Nyseth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buNone/>
            </a:pPr>
            <a:r>
              <a:rPr lang="en-US" sz="14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PowerPoint by Scott Teeples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History of Lighthouses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4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Information taken from 2003 lesson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14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Given by Barbara Voltin and Bonnie Owen</a:t>
            </a:r>
            <a:endParaRPr lang="en-US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The 11 Beautiful Lighthouses in Oregon">
            <a:extLst>
              <a:ext uri="{FF2B5EF4-FFF2-40B4-BE49-F238E27FC236}">
                <a16:creationId xmlns:a16="http://schemas.microsoft.com/office/drawing/2014/main" id="{B25C8AAC-615F-E197-F73E-89BF21670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554" y="1029345"/>
            <a:ext cx="5294892" cy="35276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BB745A-0622-4108-6F86-3FB8A3DC9506}"/>
              </a:ext>
            </a:extLst>
          </p:cNvPr>
          <p:cNvSpPr txBox="1"/>
          <p:nvPr/>
        </p:nvSpPr>
        <p:spPr>
          <a:xfrm>
            <a:off x="10148340" y="6238618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Revised 10-1-26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380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DD376-0F94-E44E-2539-2D9999C11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811A81-0F20-A7DD-F949-0E0AA03CC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1" y="1587816"/>
            <a:ext cx="5137415" cy="4170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96BCBA-75B1-1843-71DD-7A2B4A44F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43" y="1587816"/>
            <a:ext cx="5981076" cy="4170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3B7B7F-DBB7-1B97-5084-88CE5BD9C4FB}"/>
              </a:ext>
            </a:extLst>
          </p:cNvPr>
          <p:cNvSpPr txBox="1"/>
          <p:nvPr/>
        </p:nvSpPr>
        <p:spPr>
          <a:xfrm>
            <a:off x="388881" y="330293"/>
            <a:ext cx="114142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Cape Hinchinbrook Light, 1910</a:t>
            </a:r>
            <a:r>
              <a:rPr lang="en-US" sz="4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 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56553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467B9-F363-7E16-09CF-0643B9AE3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0EB346-751C-C0E2-9724-02243E5CD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247" y="1195413"/>
            <a:ext cx="5772155" cy="5487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EE3789-EE24-A9CB-BCA7-58AD475F030E}"/>
              </a:ext>
            </a:extLst>
          </p:cNvPr>
          <p:cNvSpPr txBox="1"/>
          <p:nvPr/>
        </p:nvSpPr>
        <p:spPr>
          <a:xfrm>
            <a:off x="212360" y="174974"/>
            <a:ext cx="1176727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Cape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Sarichef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 Light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57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0F737-EF17-3C72-2F53-31B931586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5374C2-3BE8-2325-85D6-456248E3E4F6}"/>
              </a:ext>
            </a:extLst>
          </p:cNvPr>
          <p:cNvSpPr txBox="1"/>
          <p:nvPr/>
        </p:nvSpPr>
        <p:spPr>
          <a:xfrm>
            <a:off x="212360" y="174974"/>
            <a:ext cx="1176727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Scotch Cap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+mn-cs"/>
              </a:rPr>
              <a:t> Lighthouse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6AE9AB-6575-8B6F-646E-A5B53EC74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3" y="1680667"/>
            <a:ext cx="4100750" cy="35266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59EF81-0B19-428F-A10D-5CE7B05C142E}"/>
              </a:ext>
            </a:extLst>
          </p:cNvPr>
          <p:cNvSpPr txBox="1"/>
          <p:nvPr/>
        </p:nvSpPr>
        <p:spPr>
          <a:xfrm>
            <a:off x="678147" y="5259776"/>
            <a:ext cx="24098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Scotch Cap Lighthouse 1903 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CAAAB-5FAF-B7B0-5450-A045E4E027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996" y="1687736"/>
            <a:ext cx="3718836" cy="357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Scotch Cap Light - Alchetron, The Free Social Encyclopedia">
            <a:extLst>
              <a:ext uri="{FF2B5EF4-FFF2-40B4-BE49-F238E27FC236}">
                <a16:creationId xmlns:a16="http://schemas.microsoft.com/office/drawing/2014/main" id="{2AC4E707-FF5C-C808-1D0D-5F4E4C652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238" y="1100890"/>
            <a:ext cx="3845633" cy="284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874795-4CE9-E73F-E8AB-018844913464}"/>
              </a:ext>
            </a:extLst>
          </p:cNvPr>
          <p:cNvSpPr txBox="1"/>
          <p:nvPr/>
        </p:nvSpPr>
        <p:spPr>
          <a:xfrm>
            <a:off x="4310081" y="5522323"/>
            <a:ext cx="3718836" cy="493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Scotch Cap lighthouse 1940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DEE8E7-18CF-5EB1-ED56-F67300C54138}"/>
              </a:ext>
            </a:extLst>
          </p:cNvPr>
          <p:cNvSpPr txBox="1"/>
          <p:nvPr/>
        </p:nvSpPr>
        <p:spPr>
          <a:xfrm>
            <a:off x="8527764" y="4321994"/>
            <a:ext cx="35491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Scotch Cap lighthouse after it was destroyed on April 1, 1946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1577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55284-3E90-5ED3-08EF-CED81E4CD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3AA16B-5B19-7CDE-8A63-B4344CEE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8" y="2413416"/>
            <a:ext cx="5980262" cy="3807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FBE6F0-1BA4-3B4C-A37A-3A6915B2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313" y="2413416"/>
            <a:ext cx="5731722" cy="38075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F9D295-9149-6E88-97EF-10EE08B4C2CD}"/>
              </a:ext>
            </a:extLst>
          </p:cNvPr>
          <p:cNvSpPr txBox="1"/>
          <p:nvPr/>
        </p:nvSpPr>
        <p:spPr>
          <a:xfrm>
            <a:off x="3336364" y="809468"/>
            <a:ext cx="5897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Five Fingers Light1902 </a:t>
            </a:r>
          </a:p>
        </p:txBody>
      </p:sp>
    </p:spTree>
    <p:extLst>
      <p:ext uri="{BB962C8B-B14F-4D97-AF65-F5344CB8AC3E}">
        <p14:creationId xmlns:p14="http://schemas.microsoft.com/office/powerpoint/2010/main" val="121563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B40EB-D76A-692C-BB61-AA76BB04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vided by Yelp">
            <a:extLst>
              <a:ext uri="{FF2B5EF4-FFF2-40B4-BE49-F238E27FC236}">
                <a16:creationId xmlns:a16="http://schemas.microsoft.com/office/drawing/2014/main" id="{7CB44B48-7E93-7C20-6304-9BFE40C9E6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9"/>
          <a:stretch>
            <a:fillRect/>
          </a:stretch>
        </p:blipFill>
        <p:spPr bwMode="auto">
          <a:xfrm>
            <a:off x="3309861" y="1292145"/>
            <a:ext cx="6072772" cy="53484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6C2009-A451-BDB0-EB92-0F40F44B05E4}"/>
              </a:ext>
            </a:extLst>
          </p:cNvPr>
          <p:cNvSpPr txBox="1"/>
          <p:nvPr/>
        </p:nvSpPr>
        <p:spPr>
          <a:xfrm>
            <a:off x="224851" y="322289"/>
            <a:ext cx="113925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Cape Disappointment Lighthouse, Columbia River, 1856</a:t>
            </a:r>
            <a:r>
              <a:rPr lang="en-US" sz="4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 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29515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AD802-E4EF-84DC-2433-E409DAEE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2B6AD-B864-7DDD-8D63-337CCB56C8CE}"/>
              </a:ext>
            </a:extLst>
          </p:cNvPr>
          <p:cNvSpPr txBox="1"/>
          <p:nvPr/>
        </p:nvSpPr>
        <p:spPr>
          <a:xfrm>
            <a:off x="362262" y="224135"/>
            <a:ext cx="114674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Admiralty Head Lighthouse, 1893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BCF22926-F26B-492D-2501-E94CF705E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08" y="1178242"/>
            <a:ext cx="8133383" cy="5455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959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A77D-78C8-4C27-49E6-4E4063295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C70717-2746-14AF-24E1-DAA936D37ED9}"/>
              </a:ext>
            </a:extLst>
          </p:cNvPr>
          <p:cNvSpPr txBox="1"/>
          <p:nvPr/>
        </p:nvSpPr>
        <p:spPr>
          <a:xfrm>
            <a:off x="197370" y="285131"/>
            <a:ext cx="117972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Original Admiralty Head Lighthouse</a:t>
            </a:r>
            <a:endParaRPr lang="en-US" sz="4400" b="1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EABAD5AA-87E5-BDAC-AD3F-57016D598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501" y="1187271"/>
            <a:ext cx="8414997" cy="53855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764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243D4-260F-1320-DB8F-35A6BD67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New Dungeness Light Station in Sequim, Washington, 1857. </a:t>
            </a:r>
            <a:endParaRPr lang="en-US" dirty="0"/>
          </a:p>
        </p:txBody>
      </p:sp>
      <p:pic>
        <p:nvPicPr>
          <p:cNvPr id="4" name="Picture 3" descr="Webcams - New Dungeness Light Station">
            <a:extLst>
              <a:ext uri="{FF2B5EF4-FFF2-40B4-BE49-F238E27FC236}">
                <a16:creationId xmlns:a16="http://schemas.microsoft.com/office/drawing/2014/main" id="{10FC289E-57CB-3184-0B4A-F543C8663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158" y="1690688"/>
            <a:ext cx="9563684" cy="49499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60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14DF-D3D8-F734-D664-994AA4B00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39A5-BA2E-31FD-69A9-E23B770E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339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Grays Harbor Light, Westport, 1897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Grays Harbor Light">
            <a:extLst>
              <a:ext uri="{FF2B5EF4-FFF2-40B4-BE49-F238E27FC236}">
                <a16:creationId xmlns:a16="http://schemas.microsoft.com/office/drawing/2014/main" id="{404EF80B-64E9-189A-6DF5-AD1D5CB7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887" y="1384132"/>
            <a:ext cx="4816226" cy="50616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36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E5A4B-3350-39DE-D98A-76E6D393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5CADE-7F94-E8B6-1AFB-D9793FF44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339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Tillamook rock, “Terrible Tilly”, Tillamook, 1879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5E4583D8-FE79-68D1-65B0-00FA1DB02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71" y="1552705"/>
            <a:ext cx="3848881" cy="2571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Tillamook Rock Lighthouse, also known as “Terrible Tilly”, first lit in 1881; Ecola State Park ...">
            <a:extLst>
              <a:ext uri="{FF2B5EF4-FFF2-40B4-BE49-F238E27FC236}">
                <a16:creationId xmlns:a16="http://schemas.microsoft.com/office/drawing/2014/main" id="{8F112C54-653B-3B7D-1965-4A3B77D98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52705"/>
            <a:ext cx="4783586" cy="505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he Legend of Terrible Tilly, the Tillamook Rock Lighthouse - ClatsopNews">
            <a:extLst>
              <a:ext uri="{FF2B5EF4-FFF2-40B4-BE49-F238E27FC236}">
                <a16:creationId xmlns:a16="http://schemas.microsoft.com/office/drawing/2014/main" id="{BF4032FC-91CB-D3CC-B02B-CB1292DA7C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71" y="4286732"/>
            <a:ext cx="3878861" cy="2383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455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AF197-7F41-DB96-54A9-654350D00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9EBE-0477-58D3-ECB4-9DEBE4E10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339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Yaquina Bay Lighthouse, 1871 and Yaquina Head Lighthouse, 1873,Newport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84 Yaquina Bay Lighthouse Stock Photos, High-Res Pictures, and Images - Getty Images">
            <a:extLst>
              <a:ext uri="{FF2B5EF4-FFF2-40B4-BE49-F238E27FC236}">
                <a16:creationId xmlns:a16="http://schemas.microsoft.com/office/drawing/2014/main" id="{AC2DCDA1-474C-1B7E-9B47-0C6E32DDB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44" y="1717801"/>
            <a:ext cx="5366856" cy="465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02244D-E968-495D-7611-7C889CC4E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862" y="1717801"/>
            <a:ext cx="3686958" cy="4557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362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56BDD-7699-C0FA-7DC4-660920176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1644-3402-DFB2-165B-0344DFF95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Cleft of the Rock, Yachats, 1976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Oregon Coast's Only Privately-Built Lighthouse for Sale: Cleft of the Rock Near Yachats at $2 Million">
            <a:extLst>
              <a:ext uri="{FF2B5EF4-FFF2-40B4-BE49-F238E27FC236}">
                <a16:creationId xmlns:a16="http://schemas.microsoft.com/office/drawing/2014/main" id="{C2F3E624-D972-2F62-90D8-B826D32B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412" y="1316567"/>
            <a:ext cx="7303176" cy="51898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12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52FCA-C751-89B8-D2E2-021AAE715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DE8A2-322A-5034-8B5D-FAE6CA98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Cleft of the Rock, Yachats, 1976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Oregon Coast's Only Privately-Built Lighthouse for Sale: Cleft of the Rock Near Yachats at $2 Million">
            <a:extLst>
              <a:ext uri="{FF2B5EF4-FFF2-40B4-BE49-F238E27FC236}">
                <a16:creationId xmlns:a16="http://schemas.microsoft.com/office/drawing/2014/main" id="{379F56BC-79EF-66BB-20A0-3DEAC3C31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2" y="1271597"/>
            <a:ext cx="7303176" cy="5189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09CE6A-4710-2F52-71E2-29B8F0067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1179521"/>
            <a:ext cx="2924175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roperty">
            <a:extLst>
              <a:ext uri="{FF2B5EF4-FFF2-40B4-BE49-F238E27FC236}">
                <a16:creationId xmlns:a16="http://schemas.microsoft.com/office/drawing/2014/main" id="{24D52545-D57F-D382-1D83-73F43D799B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3866525"/>
            <a:ext cx="2924175" cy="2662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655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554E1-E156-0850-75E6-00E9D5972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53D4C-F21B-E7DC-DF3C-E96E9DDF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Heceta Head Lighthouse, Florence, 1894. 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C3D68257-75B0-A261-6288-BB10C33CF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29" y="1278429"/>
            <a:ext cx="8994941" cy="5347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691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A384-6F5B-8BAE-F670-04529EA93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848-803F-2A3A-0109-C32948177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48"/>
            <a:ext cx="10515600" cy="1325563"/>
          </a:xfrm>
        </p:spPr>
        <p:txBody>
          <a:bodyPr/>
          <a:lstStyle/>
          <a:p>
            <a:pPr marL="0" marR="0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Cape Arago Lighthouse, Coos Bay, 1857.</a:t>
            </a:r>
            <a:r>
              <a:rPr lang="en-US" sz="4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A7554F3B-848C-1E94-4420-B2D7C235A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552" y="1357070"/>
            <a:ext cx="9684895" cy="5268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5854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FAAEE-3C20-07C3-338A-9BB2D7CED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DA1B4-9C41-4226-46EA-575DA9CB0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Cape Blanco Lighthouse, Sixes, 1870. 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ape Blanco Lighthouse">
            <a:extLst>
              <a:ext uri="{FF2B5EF4-FFF2-40B4-BE49-F238E27FC236}">
                <a16:creationId xmlns:a16="http://schemas.microsoft.com/office/drawing/2014/main" id="{16765E45-1D17-EDB1-5793-D41E9F364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80" y="1261156"/>
            <a:ext cx="7146837" cy="53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771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0EBEE-9C40-8F08-CD79-D20644789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C6EE-1B28-1395-941F-2645683DF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St. George Reef Lighthouse</a:t>
            </a:r>
            <a:r>
              <a:rPr lang="en-US" sz="4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"The Dragon", 1892</a:t>
            </a:r>
          </a:p>
        </p:txBody>
      </p:sp>
      <p:pic>
        <p:nvPicPr>
          <p:cNvPr id="3" name="Picture 2" descr="Provided by Wikipedia">
            <a:extLst>
              <a:ext uri="{FF2B5EF4-FFF2-40B4-BE49-F238E27FC236}">
                <a16:creationId xmlns:a16="http://schemas.microsoft.com/office/drawing/2014/main" id="{1466BAA3-1E5A-65F3-F7E0-2C2613B84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10" y="1603363"/>
            <a:ext cx="6207779" cy="49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930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747E7-6C1A-9E8A-3948-E7310A4B3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2D20-F48F-4A79-58C3-C5CC1CF0A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2348"/>
            <a:ext cx="10515600" cy="1325563"/>
          </a:xfrm>
        </p:spPr>
        <p:txBody>
          <a:bodyPr/>
          <a:lstStyle/>
          <a:p>
            <a:pPr marL="0" marR="0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Battery Point Lighthouse and Museum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Battery Point Lighthouse at sunset">
            <a:extLst>
              <a:ext uri="{FF2B5EF4-FFF2-40B4-BE49-F238E27FC236}">
                <a16:creationId xmlns:a16="http://schemas.microsoft.com/office/drawing/2014/main" id="{A7E03207-792A-BDA3-134C-11788BDFEB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36" y="1363584"/>
            <a:ext cx="9863528" cy="5262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9257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11602-0779-D0A1-F7BB-A6A0DFBFF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F3688-18CE-4F90-52E7-D981B2448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32348"/>
            <a:ext cx="10515600" cy="1325563"/>
          </a:xfrm>
        </p:spPr>
        <p:txBody>
          <a:bodyPr/>
          <a:lstStyle/>
          <a:p>
            <a:pPr marL="0" marR="0" algn="ctr">
              <a:buNone/>
              <a:tabLst>
                <a:tab pos="114300" algn="l"/>
              </a:tabLst>
            </a:pPr>
            <a:r>
              <a:rPr lang="en-US" sz="4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Alcatraz Island Lighthouse, San Francisco Bay , 1854 and 1909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From San Francisco: Muir Woods, Sausalito And Alcatraz Tour">
            <a:extLst>
              <a:ext uri="{FF2B5EF4-FFF2-40B4-BE49-F238E27FC236}">
                <a16:creationId xmlns:a16="http://schemas.microsoft.com/office/drawing/2014/main" id="{114564B1-95ED-117A-28BD-1A7965D45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8" y="1980152"/>
            <a:ext cx="5626234" cy="4018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F0838139-A174-B017-2EE3-F3D981E9D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595609"/>
            <a:ext cx="2889510" cy="2149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C81DA561-70A2-BD7C-7280-288F40DEA9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456" y="1566970"/>
            <a:ext cx="2736726" cy="217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hlinkClick r:id="rId7"/>
            <a:extLst>
              <a:ext uri="{FF2B5EF4-FFF2-40B4-BE49-F238E27FC236}">
                <a16:creationId xmlns:a16="http://schemas.microsoft.com/office/drawing/2014/main" id="{11FE1065-5801-4043-0B45-BD3B9F151B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515" y="3885433"/>
            <a:ext cx="4351987" cy="2785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6849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A2269-4F4A-B9D3-A2E6-5CF0DEB6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55" y="275184"/>
            <a:ext cx="11452484" cy="570589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THANK YOU</a:t>
            </a:r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COMMENTS OR QUESTIONS</a:t>
            </a:r>
          </a:p>
        </p:txBody>
      </p:sp>
    </p:spTree>
    <p:extLst>
      <p:ext uri="{BB962C8B-B14F-4D97-AF65-F5344CB8AC3E}">
        <p14:creationId xmlns:p14="http://schemas.microsoft.com/office/powerpoint/2010/main" val="2314050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210</Words>
  <Application>Microsoft Office PowerPoint</Application>
  <PresentationFormat>Widescreen</PresentationFormat>
  <Paragraphs>49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Dungeness Light Station in Sequim, Washington, 1857. </vt:lpstr>
      <vt:lpstr>Grays Harbor Light, Westport, 1897</vt:lpstr>
      <vt:lpstr>Tillamook rock, “Terrible Tilly”, Tillamook, 1879</vt:lpstr>
      <vt:lpstr>Yaquina Bay Lighthouse, 1871 and Yaquina Head Lighthouse, 1873,Newport</vt:lpstr>
      <vt:lpstr>Cleft of the Rock, Yachats, 1976</vt:lpstr>
      <vt:lpstr>Cleft of the Rock, Yachats, 1976</vt:lpstr>
      <vt:lpstr>Heceta Head Lighthouse, Florence, 1894. </vt:lpstr>
      <vt:lpstr>Cape Arago Lighthouse, Coos Bay, 1857.  </vt:lpstr>
      <vt:lpstr>Cape Blanco Lighthouse, Sixes, 1870. </vt:lpstr>
      <vt:lpstr>St. George Reef Lighthouse, "The Dragon", 1892</vt:lpstr>
      <vt:lpstr>Battery Point Lighthouse and Museum</vt:lpstr>
      <vt:lpstr>Alcatraz Island Lighthouse, San Francisco Bay , 1854 and 1909</vt:lpstr>
      <vt:lpstr>THANK YOU   COMMENTS OR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Teeples</dc:creator>
  <cp:lastModifiedBy>Scott Teeples</cp:lastModifiedBy>
  <cp:revision>1</cp:revision>
  <dcterms:created xsi:type="dcterms:W3CDTF">2026-06-30T22:00:29Z</dcterms:created>
  <dcterms:modified xsi:type="dcterms:W3CDTF">2026-10-01T16:13:51Z</dcterms:modified>
</cp:coreProperties>
</file>